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66" r:id="rId2"/>
    <p:sldId id="6479" r:id="rId3"/>
    <p:sldId id="6481" r:id="rId4"/>
    <p:sldId id="6483" r:id="rId5"/>
    <p:sldId id="6408" r:id="rId6"/>
    <p:sldId id="272" r:id="rId7"/>
    <p:sldId id="6410" r:id="rId8"/>
    <p:sldId id="6405" r:id="rId9"/>
    <p:sldId id="6404" r:id="rId10"/>
    <p:sldId id="6484" r:id="rId11"/>
    <p:sldId id="6490" r:id="rId12"/>
    <p:sldId id="6415" r:id="rId13"/>
    <p:sldId id="6496" r:id="rId14"/>
    <p:sldId id="6485" r:id="rId15"/>
    <p:sldId id="6377" r:id="rId16"/>
    <p:sldId id="6380" r:id="rId17"/>
    <p:sldId id="6486" r:id="rId18"/>
    <p:sldId id="6487" r:id="rId19"/>
    <p:sldId id="6488" r:id="rId20"/>
    <p:sldId id="6489" r:id="rId21"/>
    <p:sldId id="6382" r:id="rId22"/>
    <p:sldId id="6500" r:id="rId23"/>
    <p:sldId id="6497" r:id="rId24"/>
    <p:sldId id="6494" r:id="rId25"/>
    <p:sldId id="6491" r:id="rId26"/>
    <p:sldId id="6319" r:id="rId27"/>
    <p:sldId id="6492" r:id="rId28"/>
    <p:sldId id="6493" r:id="rId29"/>
    <p:sldId id="6499" r:id="rId30"/>
    <p:sldId id="6498" r:id="rId31"/>
    <p:sldId id="6495" r:id="rId32"/>
    <p:sldId id="265" r:id="rId33"/>
    <p:sldId id="269"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59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00"/>
    <a:srgbClr val="FF9300"/>
    <a:srgbClr val="011893"/>
    <a:srgbClr val="B5D6C8"/>
    <a:srgbClr val="84BBA4"/>
    <a:srgbClr val="6A6FA4"/>
    <a:srgbClr val="BFC1D8"/>
    <a:srgbClr val="9498BE"/>
    <a:srgbClr val="FFFFFF"/>
    <a:srgbClr val="53A18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483" autoAdjust="0"/>
    <p:restoredTop sz="94801"/>
  </p:normalViewPr>
  <p:slideViewPr>
    <p:cSldViewPr snapToGrid="0" showGuides="1">
      <p:cViewPr varScale="1">
        <p:scale>
          <a:sx n="151" d="100"/>
          <a:sy n="151" d="100"/>
        </p:scale>
        <p:origin x="1480" y="184"/>
      </p:cViewPr>
      <p:guideLst>
        <p:guide orient="horz" pos="2205"/>
        <p:guide pos="3591"/>
      </p:guideLst>
    </p:cSldViewPr>
  </p:slideViewPr>
  <p:notesTextViewPr>
    <p:cViewPr>
      <p:scale>
        <a:sx n="3" d="2"/>
        <a:sy n="3" d="2"/>
      </p:scale>
      <p:origin x="0" y="0"/>
    </p:cViewPr>
  </p:notesTextViewPr>
  <p:sorterViewPr>
    <p:cViewPr>
      <p:scale>
        <a:sx n="170" d="100"/>
        <a:sy n="17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AD0F21E-C7AA-D368-6A19-A0C127F5E3A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5EFA456-37DC-A0FD-A09C-EDE855A949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5F1A2F1-8A11-FA44-ADFA-DEA24103BBB6}" type="datetimeFigureOut">
              <a:rPr lang="en-US" smtClean="0"/>
              <a:t>9/28/25</a:t>
            </a:fld>
            <a:endParaRPr lang="en-US"/>
          </a:p>
        </p:txBody>
      </p:sp>
      <p:sp>
        <p:nvSpPr>
          <p:cNvPr id="4" name="Footer Placeholder 3">
            <a:extLst>
              <a:ext uri="{FF2B5EF4-FFF2-40B4-BE49-F238E27FC236}">
                <a16:creationId xmlns:a16="http://schemas.microsoft.com/office/drawing/2014/main" id="{8E54CC63-D33D-7D61-9931-706B3ECE6FF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AC79525-F667-3A26-8762-9AC025CCC7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FCCE672-FC99-D148-832D-254D3FA0127B}" type="slidenum">
              <a:rPr lang="en-US" smtClean="0"/>
              <a:t>‹#›</a:t>
            </a:fld>
            <a:endParaRPr lang="en-US"/>
          </a:p>
        </p:txBody>
      </p:sp>
    </p:spTree>
    <p:extLst>
      <p:ext uri="{BB962C8B-B14F-4D97-AF65-F5344CB8AC3E}">
        <p14:creationId xmlns:p14="http://schemas.microsoft.com/office/powerpoint/2010/main" val="1095652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DF89EB-620B-41FC-A2CF-5CCFEA53ADD0}" type="datetimeFigureOut">
              <a:rPr lang="en-GB" smtClean="0"/>
              <a:t>28/09/2025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02C1F-3C06-43BA-B18E-11BF4D6DB599}" type="slidenum">
              <a:rPr lang="en-GB" smtClean="0"/>
              <a:t>‹#›</a:t>
            </a:fld>
            <a:endParaRPr lang="en-GB"/>
          </a:p>
        </p:txBody>
      </p:sp>
    </p:spTree>
    <p:extLst>
      <p:ext uri="{BB962C8B-B14F-4D97-AF65-F5344CB8AC3E}">
        <p14:creationId xmlns:p14="http://schemas.microsoft.com/office/powerpoint/2010/main" val="294588568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morning and thank you for that kind introduction, Kylen.</a:t>
            </a:r>
          </a:p>
        </p:txBody>
      </p:sp>
      <p:sp>
        <p:nvSpPr>
          <p:cNvPr id="4" name="Slide Number Placeholder 3"/>
          <p:cNvSpPr>
            <a:spLocks noGrp="1"/>
          </p:cNvSpPr>
          <p:nvPr>
            <p:ph type="sldNum" sz="quarter" idx="5"/>
          </p:nvPr>
        </p:nvSpPr>
        <p:spPr/>
        <p:txBody>
          <a:bodyPr/>
          <a:lstStyle/>
          <a:p>
            <a:fld id="{EAA02C1F-3C06-43BA-B18E-11BF4D6DB599}" type="slidenum">
              <a:rPr lang="en-GB" smtClean="0"/>
              <a:t>1</a:t>
            </a:fld>
            <a:endParaRPr lang="en-GB"/>
          </a:p>
        </p:txBody>
      </p:sp>
    </p:spTree>
    <p:extLst>
      <p:ext uri="{BB962C8B-B14F-4D97-AF65-F5344CB8AC3E}">
        <p14:creationId xmlns:p14="http://schemas.microsoft.com/office/powerpoint/2010/main" val="4067806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B9E9B-0440-AC9A-55F5-5AD1DF3DDF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C89EE2-9873-3E39-2D66-253280F37DB2}"/>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725A174-9E0F-A609-CE1C-783FFAD0265F}"/>
              </a:ext>
            </a:extLst>
          </p:cNvPr>
          <p:cNvSpPr>
            <a:spLocks noGrp="1"/>
          </p:cNvSpPr>
          <p:nvPr>
            <p:ph type="body" idx="1"/>
          </p:nvPr>
        </p:nvSpPr>
        <p:spPr/>
        <p:txBody>
          <a:bodyPr/>
          <a:lstStyle/>
          <a:p>
            <a:r>
              <a:rPr lang="en-US" dirty="0"/>
              <a:t>Knowing that tackling FLW is a triple win, for people, for the planet and for profit, and by taking collective action, together we have made significant progress over the past 5 years, here are our reasons to celebrate…</a:t>
            </a:r>
          </a:p>
        </p:txBody>
      </p:sp>
      <p:sp>
        <p:nvSpPr>
          <p:cNvPr id="4" name="Slide Number Placeholder 3">
            <a:extLst>
              <a:ext uri="{FF2B5EF4-FFF2-40B4-BE49-F238E27FC236}">
                <a16:creationId xmlns:a16="http://schemas.microsoft.com/office/drawing/2014/main" id="{89F9642F-7930-2181-2C7F-A1585E93FF22}"/>
              </a:ext>
            </a:extLst>
          </p:cNvPr>
          <p:cNvSpPr>
            <a:spLocks noGrp="1"/>
          </p:cNvSpPr>
          <p:nvPr>
            <p:ph type="sldNum" sz="quarter" idx="5"/>
          </p:nvPr>
        </p:nvSpPr>
        <p:spPr/>
        <p:txBody>
          <a:bodyPr/>
          <a:lstStyle/>
          <a:p>
            <a:fld id="{EAA02C1F-3C06-43BA-B18E-11BF4D6DB599}" type="slidenum">
              <a:rPr lang="en-GB" smtClean="0"/>
              <a:t>10</a:t>
            </a:fld>
            <a:endParaRPr lang="en-GB"/>
          </a:p>
        </p:txBody>
      </p:sp>
    </p:spTree>
    <p:extLst>
      <p:ext uri="{BB962C8B-B14F-4D97-AF65-F5344CB8AC3E}">
        <p14:creationId xmlns:p14="http://schemas.microsoft.com/office/powerpoint/2010/main" val="34115344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A79BD9-E223-97E6-A9A0-932095F08F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14DB69-6557-C0FA-43FE-1D26FD7FE820}"/>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3DD633A3-F592-3D53-0CBD-BDDF5F4EDC3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00" dirty="0">
                <a:effectLst/>
                <a:latin typeface="Aptos" panose="020B0004020202020204" pitchFamily="34" charset="0"/>
                <a:ea typeface="Aptos" panose="020B0004020202020204" pitchFamily="34" charset="0"/>
                <a:cs typeface="Times New Roman" panose="02020603050405020304" pitchFamily="18" charset="0"/>
              </a:rPr>
              <a:t>Firstly, we now have a team in place to drive this work. Boitumelo, Taahirah, </a:t>
            </a:r>
            <a:r>
              <a:rPr lang="en-ZA" sz="1200" kern="100" dirty="0" err="1">
                <a:effectLst/>
                <a:latin typeface="Aptos" panose="020B0004020202020204" pitchFamily="34" charset="0"/>
                <a:ea typeface="Aptos" panose="020B0004020202020204" pitchFamily="34" charset="0"/>
                <a:cs typeface="Times New Roman" panose="02020603050405020304" pitchFamily="18" charset="0"/>
              </a:rPr>
              <a:t>Sibulela</a:t>
            </a:r>
            <a:r>
              <a:rPr lang="en-ZA" sz="1200" kern="100" dirty="0">
                <a:effectLst/>
                <a:latin typeface="Aptos" panose="020B0004020202020204" pitchFamily="34" charset="0"/>
                <a:ea typeface="Aptos" panose="020B0004020202020204" pitchFamily="34" charset="0"/>
                <a:cs typeface="Times New Roman" panose="02020603050405020304" pitchFamily="18" charset="0"/>
              </a:rPr>
              <a:t> and Kylen, could you please stand or raise your hand, as well as Nicola who is our in-country WRAP South Africa Impact Lead. She is supported by Clinton </a:t>
            </a:r>
            <a:r>
              <a:rPr lang="en-ZA" sz="1200" kern="100" dirty="0" err="1">
                <a:effectLst/>
                <a:latin typeface="Aptos" panose="020B0004020202020204" pitchFamily="34" charset="0"/>
                <a:ea typeface="Aptos" panose="020B0004020202020204" pitchFamily="34" charset="0"/>
                <a:cs typeface="Times New Roman" panose="02020603050405020304" pitchFamily="18" charset="0"/>
              </a:rPr>
              <a:t>Nesengani</a:t>
            </a:r>
            <a:r>
              <a:rPr lang="en-ZA" sz="1200" kern="100" dirty="0">
                <a:effectLst/>
                <a:latin typeface="Aptos" panose="020B0004020202020204" pitchFamily="34" charset="0"/>
                <a:ea typeface="Aptos" panose="020B0004020202020204" pitchFamily="34" charset="0"/>
                <a:cs typeface="Times New Roman" panose="02020603050405020304" pitchFamily="18" charset="0"/>
              </a:rPr>
              <a:t>, who is not here today.</a:t>
            </a:r>
          </a:p>
          <a:p>
            <a:endParaRPr lang="en-US" dirty="0"/>
          </a:p>
        </p:txBody>
      </p:sp>
      <p:sp>
        <p:nvSpPr>
          <p:cNvPr id="4" name="Slide Number Placeholder 3">
            <a:extLst>
              <a:ext uri="{FF2B5EF4-FFF2-40B4-BE49-F238E27FC236}">
                <a16:creationId xmlns:a16="http://schemas.microsoft.com/office/drawing/2014/main" id="{182637C6-76E4-1247-EF94-AA65B6C439D3}"/>
              </a:ext>
            </a:extLst>
          </p:cNvPr>
          <p:cNvSpPr>
            <a:spLocks noGrp="1"/>
          </p:cNvSpPr>
          <p:nvPr>
            <p:ph type="sldNum" sz="quarter" idx="5"/>
          </p:nvPr>
        </p:nvSpPr>
        <p:spPr/>
        <p:txBody>
          <a:bodyPr/>
          <a:lstStyle/>
          <a:p>
            <a:fld id="{EAA02C1F-3C06-43BA-B18E-11BF4D6DB599}" type="slidenum">
              <a:rPr lang="en-GB" smtClean="0"/>
              <a:t>11</a:t>
            </a:fld>
            <a:endParaRPr lang="en-GB"/>
          </a:p>
        </p:txBody>
      </p:sp>
    </p:spTree>
    <p:extLst>
      <p:ext uri="{BB962C8B-B14F-4D97-AF65-F5344CB8AC3E}">
        <p14:creationId xmlns:p14="http://schemas.microsoft.com/office/powerpoint/2010/main" val="3247499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algn="l">
              <a:lnSpc>
                <a:spcPts val="1575"/>
              </a:lnSpc>
              <a:spcBef>
                <a:spcPts val="1125"/>
              </a:spcBef>
              <a:spcAft>
                <a:spcPts val="1125"/>
              </a:spcAft>
            </a:pPr>
            <a:r>
              <a:rPr lang="en-US" b="0" i="0" dirty="0">
                <a:effectLst/>
                <a:latin typeface="Verdana" panose="020B0604030504040204" pitchFamily="34" charset="0"/>
              </a:rPr>
              <a:t>Secondly, we are officially on the map! The SA FLWI is open to all (members and non-members) and has received limited funding over the years to support this work. In 2024, we were awarded funding from the Ballmer Group through the Waste and Resources Action Programme (WRAP), who we had been collaborating with since the launch of the Initiative. This funding has allowed us to work together with other similar initiatives across the globe as part of the Global Food Pact Network and to significantly scale the work of the Initiative over the past year. WRAP is a strategic partner to the SA FLWI and we welcome John Eaglesham who has joined us from the WRAP International Team today, if you could please stand up or raise your hand. Thank you for your partnership.</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8D3398-28B7-4511-B0CD-5F1E116CA277}"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ZA"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4077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Our work spans across three areas: Partners, People and Policy. </a:t>
            </a:r>
          </a:p>
        </p:txBody>
      </p:sp>
      <p:sp>
        <p:nvSpPr>
          <p:cNvPr id="4" name="Slide Number Placeholder 3"/>
          <p:cNvSpPr>
            <a:spLocks noGrp="1"/>
          </p:cNvSpPr>
          <p:nvPr>
            <p:ph type="sldNum" sz="quarter" idx="5"/>
          </p:nvPr>
        </p:nvSpPr>
        <p:spPr/>
        <p:txBody>
          <a:bodyPr/>
          <a:lstStyle/>
          <a:p>
            <a:fld id="{EAA02C1F-3C06-43BA-B18E-11BF4D6DB599}" type="slidenum">
              <a:rPr lang="en-GB" smtClean="0"/>
              <a:t>13</a:t>
            </a:fld>
            <a:endParaRPr lang="en-GB"/>
          </a:p>
        </p:txBody>
      </p:sp>
    </p:spTree>
    <p:extLst>
      <p:ext uri="{BB962C8B-B14F-4D97-AF65-F5344CB8AC3E}">
        <p14:creationId xmlns:p14="http://schemas.microsoft.com/office/powerpoint/2010/main" val="35838816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87696A-6549-157F-9512-3AE569CEAA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A2EC51-BCB4-807F-44B0-CAF516B766D9}"/>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FF7C5387-C32A-5108-4B63-243DF3F7A201}"/>
              </a:ext>
            </a:extLst>
          </p:cNvPr>
          <p:cNvSpPr>
            <a:spLocks noGrp="1"/>
          </p:cNvSpPr>
          <p:nvPr>
            <p:ph type="body" idx="1"/>
          </p:nvPr>
        </p:nvSpPr>
        <p:spPr/>
        <p:txBody>
          <a:bodyPr/>
          <a:lstStyle/>
          <a:p>
            <a:r>
              <a:rPr lang="en-US" dirty="0"/>
              <a:t>From a Partners perspective, we are on our way to being representative of the food system in South Africa. According to the recent representation analysis conducted by BFAP, ~44% of the formal food value chain is represented in the SA FLWI and all the major retailers are on board. Most of our signatories are at the manufacturing and processing stage of the food value chain and it is estimated that around 50% of this stage is represented. We will be unpacking this representation analysis with our signatories before the end of November this year.</a:t>
            </a:r>
          </a:p>
        </p:txBody>
      </p:sp>
      <p:sp>
        <p:nvSpPr>
          <p:cNvPr id="4" name="Slide Number Placeholder 3">
            <a:extLst>
              <a:ext uri="{FF2B5EF4-FFF2-40B4-BE49-F238E27FC236}">
                <a16:creationId xmlns:a16="http://schemas.microsoft.com/office/drawing/2014/main" id="{DEB454AD-75BF-2FBC-3B37-33B98594634A}"/>
              </a:ext>
            </a:extLst>
          </p:cNvPr>
          <p:cNvSpPr>
            <a:spLocks noGrp="1"/>
          </p:cNvSpPr>
          <p:nvPr>
            <p:ph type="sldNum" sz="quarter" idx="5"/>
          </p:nvPr>
        </p:nvSpPr>
        <p:spPr/>
        <p:txBody>
          <a:bodyPr/>
          <a:lstStyle/>
          <a:p>
            <a:fld id="{EAA02C1F-3C06-43BA-B18E-11BF4D6DB599}" type="slidenum">
              <a:rPr lang="en-GB" smtClean="0"/>
              <a:t>14</a:t>
            </a:fld>
            <a:endParaRPr lang="en-GB"/>
          </a:p>
        </p:txBody>
      </p:sp>
    </p:spTree>
    <p:extLst>
      <p:ext uri="{BB962C8B-B14F-4D97-AF65-F5344CB8AC3E}">
        <p14:creationId xmlns:p14="http://schemas.microsoft.com/office/powerpoint/2010/main" val="1717339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currently have 78 core signatories. These are food businesses that are working towards preventing and reducing food loss and waste in their operations. If you are a core signatory here today, please stand up or raise your hand. Thank you for the work you are doing.</a:t>
            </a: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currently have 57 associate signatories. These are organisations of various types that can assist core signatories prevent and or reduce food loss and waste. They include solution and service providers of various kinds, academia, NGOs and government. If you are an associate signatory here today, please stand up or raise your hand. Your solutions and services are key to solving the issue of FLW.</a:t>
            </a:r>
          </a:p>
          <a:p>
            <a:pPr marL="0" lvl="0" indent="0" algn="l" rtl="0">
              <a:spcBef>
                <a:spcPts val="0"/>
              </a:spcBef>
              <a:spcAft>
                <a:spcPts val="0"/>
              </a:spcAft>
              <a:buNone/>
            </a:pPr>
            <a:endParaRPr dirty="0"/>
          </a:p>
        </p:txBody>
      </p:sp>
      <p:sp>
        <p:nvSpPr>
          <p:cNvPr id="167" name="Google Shape;16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txBody>
          <a:bodyPr/>
          <a:lstStyle/>
          <a:p>
            <a:endParaRPr lang="en-US"/>
          </a:p>
        </p:txBody>
      </p:sp>
    </p:spTree>
    <p:extLst>
      <p:ext uri="{BB962C8B-B14F-4D97-AF65-F5344CB8AC3E}">
        <p14:creationId xmlns:p14="http://schemas.microsoft.com/office/powerpoint/2010/main" val="1315330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A28F6-F65D-AF11-F0BB-C8C1A1C950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D202A6-D82D-7763-9131-C4B25B0EB09F}"/>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30B3BB08-69EC-4256-B727-B0739355D3D6}"/>
              </a:ext>
            </a:extLst>
          </p:cNvPr>
          <p:cNvSpPr>
            <a:spLocks noGrp="1"/>
          </p:cNvSpPr>
          <p:nvPr>
            <p:ph type="body" idx="1"/>
          </p:nvPr>
        </p:nvSpPr>
        <p:spPr/>
        <p:txBody>
          <a:bodyPr/>
          <a:lstStyle/>
          <a:p>
            <a:r>
              <a:rPr lang="en-US" dirty="0"/>
              <a:t>We know that what we can’t manage what we don’t measure. We are the first country in our network to create an online reporting platform based on the international FLW Standard. The CGCSA’s GSS team were instrumental in making this a reality. If you are here from the GSS team, please stand up or raise your hand. Thank you for your support.</a:t>
            </a:r>
          </a:p>
        </p:txBody>
      </p:sp>
      <p:sp>
        <p:nvSpPr>
          <p:cNvPr id="4" name="Slide Number Placeholder 3">
            <a:extLst>
              <a:ext uri="{FF2B5EF4-FFF2-40B4-BE49-F238E27FC236}">
                <a16:creationId xmlns:a16="http://schemas.microsoft.com/office/drawing/2014/main" id="{91DD2411-E8D1-73A6-195F-FEF8CE4FE884}"/>
              </a:ext>
            </a:extLst>
          </p:cNvPr>
          <p:cNvSpPr>
            <a:spLocks noGrp="1"/>
          </p:cNvSpPr>
          <p:nvPr>
            <p:ph type="sldNum" sz="quarter" idx="5"/>
          </p:nvPr>
        </p:nvSpPr>
        <p:spPr/>
        <p:txBody>
          <a:bodyPr/>
          <a:lstStyle/>
          <a:p>
            <a:fld id="{EAA02C1F-3C06-43BA-B18E-11BF4D6DB599}" type="slidenum">
              <a:rPr lang="en-GB" smtClean="0"/>
              <a:t>17</a:t>
            </a:fld>
            <a:endParaRPr lang="en-GB"/>
          </a:p>
        </p:txBody>
      </p:sp>
    </p:spTree>
    <p:extLst>
      <p:ext uri="{BB962C8B-B14F-4D97-AF65-F5344CB8AC3E}">
        <p14:creationId xmlns:p14="http://schemas.microsoft.com/office/powerpoint/2010/main" val="2487220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E246A7-D7DF-2165-DF70-EC72ECD99B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109169-4BD6-F1C3-CEF6-BE352B1B5989}"/>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CAF37BA9-5E83-3268-7651-D2D2596020BC}"/>
              </a:ext>
            </a:extLst>
          </p:cNvPr>
          <p:cNvSpPr>
            <a:spLocks noGrp="1"/>
          </p:cNvSpPr>
          <p:nvPr>
            <p:ph type="body" idx="1"/>
          </p:nvPr>
        </p:nvSpPr>
        <p:spPr/>
        <p:txBody>
          <a:bodyPr/>
          <a:lstStyle/>
          <a:p>
            <a:r>
              <a:rPr lang="en-US" dirty="0"/>
              <a:t>The CSIR have </a:t>
            </a:r>
            <a:r>
              <a:rPr lang="en-US" dirty="0" err="1"/>
              <a:t>analysed</a:t>
            </a:r>
            <a:r>
              <a:rPr lang="en-US" dirty="0"/>
              <a:t> the anonymised data received from our signatories from 2021 to 2023 and the data for 2024 is going through a quality review process internally. </a:t>
            </a:r>
          </a:p>
          <a:p>
            <a:r>
              <a:rPr lang="en-US" dirty="0"/>
              <a:t>59 signatories have submitted data over 4 years, with 22 submitting data each year.</a:t>
            </a:r>
          </a:p>
          <a:p>
            <a:r>
              <a:rPr lang="en-US" sz="1200" kern="100" dirty="0">
                <a:effectLst/>
                <a:latin typeface="Aptos" panose="020B0004020202020204" pitchFamily="34" charset="0"/>
                <a:ea typeface="Aptos" panose="020B0004020202020204" pitchFamily="34" charset="0"/>
                <a:cs typeface="Times New Roman" panose="02020603050405020304" pitchFamily="18" charset="0"/>
              </a:rPr>
              <a:t>Over the past four years of data reporting and submissions, there has been a consistent increase in hotspot analysis, target setting, and specific intervention activities across signatories, which shows the value of measurement as a tool for driving improved management. </a:t>
            </a:r>
            <a:r>
              <a:rPr lang="en-US" dirty="0"/>
              <a:t>We will also be unpacking this analysis with our signatories before the end of November this year. If you are from the CSIR and are here today, please stand up or raise your hand. Thank you for the work you have done.</a:t>
            </a:r>
          </a:p>
        </p:txBody>
      </p:sp>
      <p:sp>
        <p:nvSpPr>
          <p:cNvPr id="4" name="Slide Number Placeholder 3">
            <a:extLst>
              <a:ext uri="{FF2B5EF4-FFF2-40B4-BE49-F238E27FC236}">
                <a16:creationId xmlns:a16="http://schemas.microsoft.com/office/drawing/2014/main" id="{DA672DE6-599E-768A-2D2D-A292DCA59F8E}"/>
              </a:ext>
            </a:extLst>
          </p:cNvPr>
          <p:cNvSpPr>
            <a:spLocks noGrp="1"/>
          </p:cNvSpPr>
          <p:nvPr>
            <p:ph type="sldNum" sz="quarter" idx="5"/>
          </p:nvPr>
        </p:nvSpPr>
        <p:spPr/>
        <p:txBody>
          <a:bodyPr/>
          <a:lstStyle/>
          <a:p>
            <a:fld id="{EAA02C1F-3C06-43BA-B18E-11BF4D6DB599}" type="slidenum">
              <a:rPr lang="en-GB" smtClean="0"/>
              <a:t>18</a:t>
            </a:fld>
            <a:endParaRPr lang="en-GB"/>
          </a:p>
        </p:txBody>
      </p:sp>
    </p:spTree>
    <p:extLst>
      <p:ext uri="{BB962C8B-B14F-4D97-AF65-F5344CB8AC3E}">
        <p14:creationId xmlns:p14="http://schemas.microsoft.com/office/powerpoint/2010/main" val="40964236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147C95-2CFD-16AC-B46F-A20F6CD811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1D5F7E-1522-D9D5-4A9E-8939A8777DB0}"/>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519CF0DD-9C68-969C-B83E-700946C0125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00" dirty="0">
                <a:effectLst/>
                <a:latin typeface="Aptos" panose="020B0004020202020204" pitchFamily="34" charset="0"/>
                <a:ea typeface="Aptos" panose="020B0004020202020204" pitchFamily="34" charset="0"/>
                <a:cs typeface="Times New Roman" panose="02020603050405020304" pitchFamily="18" charset="0"/>
              </a:rPr>
              <a:t>22 signatories have submitted action plans this year, which allow the SA FLWI team to provide signatories with technical support and guidance in real time. If you are a signatory here today that has submitted an action plan, please stand up or raise your hand. Thank you.</a:t>
            </a:r>
          </a:p>
          <a:p>
            <a:endParaRPr lang="en-US" dirty="0"/>
          </a:p>
        </p:txBody>
      </p:sp>
      <p:sp>
        <p:nvSpPr>
          <p:cNvPr id="4" name="Slide Number Placeholder 3">
            <a:extLst>
              <a:ext uri="{FF2B5EF4-FFF2-40B4-BE49-F238E27FC236}">
                <a16:creationId xmlns:a16="http://schemas.microsoft.com/office/drawing/2014/main" id="{2F063354-43C6-DFEB-F707-36F641323FF7}"/>
              </a:ext>
            </a:extLst>
          </p:cNvPr>
          <p:cNvSpPr>
            <a:spLocks noGrp="1"/>
          </p:cNvSpPr>
          <p:nvPr>
            <p:ph type="sldNum" sz="quarter" idx="5"/>
          </p:nvPr>
        </p:nvSpPr>
        <p:spPr/>
        <p:txBody>
          <a:bodyPr/>
          <a:lstStyle/>
          <a:p>
            <a:fld id="{EAA02C1F-3C06-43BA-B18E-11BF4D6DB599}" type="slidenum">
              <a:rPr lang="en-GB" smtClean="0"/>
              <a:t>19</a:t>
            </a:fld>
            <a:endParaRPr lang="en-GB"/>
          </a:p>
        </p:txBody>
      </p:sp>
    </p:spTree>
    <p:extLst>
      <p:ext uri="{BB962C8B-B14F-4D97-AF65-F5344CB8AC3E}">
        <p14:creationId xmlns:p14="http://schemas.microsoft.com/office/powerpoint/2010/main" val="1002055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8AA570-9723-15E6-C4AA-2597A2F272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3B327B-E9B1-E9A5-0C47-47E211BC6910}"/>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0FB9E6EB-5773-0815-030E-45B4925C3985}"/>
              </a:ext>
            </a:extLst>
          </p:cNvPr>
          <p:cNvSpPr>
            <a:spLocks noGrp="1"/>
          </p:cNvSpPr>
          <p:nvPr>
            <p:ph type="body" idx="1"/>
          </p:nvPr>
        </p:nvSpPr>
        <p:spPr/>
        <p:txBody>
          <a:bodyPr/>
          <a:lstStyle/>
          <a:p>
            <a:r>
              <a:rPr lang="en-US" dirty="0"/>
              <a:t>GS1 SA, trading as the CGCSA, is an industry association with the core mandate to support &amp; advise the consumer goods sector and advocate on their behalf. Zinhle </a:t>
            </a:r>
            <a:r>
              <a:rPr lang="en-US" dirty="0" err="1"/>
              <a:t>Tyikwe</a:t>
            </a:r>
            <a:r>
              <a:rPr lang="en-US" dirty="0"/>
              <a:t> is the CEO of the CGCSA.</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various divisions within the organisation. The</a:t>
            </a:r>
            <a:r>
              <a:rPr lang="en-US" b="0" i="0" dirty="0">
                <a:effectLst/>
                <a:latin typeface="Verdana" panose="020B0604030504040204" pitchFamily="34" charset="0"/>
              </a:rPr>
              <a:t> SA FLWI is an initiative of the FSSI division, which p</a:t>
            </a:r>
            <a:r>
              <a:rPr kumimoji="0" lang="en-US" sz="12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rPr>
              <a:t>rovides</a:t>
            </a:r>
            <a:r>
              <a:rPr kumimoji="0" lang="en-US" sz="12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 thought leadership, guidance and technical support on regulatory aspects of the FMCG value chain with a focus on food safety, quality, nutrition, health and wellness and related matters. This division is led by Matlou </a:t>
            </a:r>
            <a:r>
              <a:rPr kumimoji="0" lang="en-US" sz="12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rPr>
              <a:t>Setati</a:t>
            </a:r>
            <a:r>
              <a:rPr kumimoji="0" lang="en-US" sz="12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r>
              <a:rPr lang="en-US" dirty="0"/>
              <a:t>The CGCSA serves as the ideal secretariat for the SA FLWI, as it </a:t>
            </a:r>
            <a:r>
              <a:rPr lang="en-US" b="0" i="0" dirty="0">
                <a:effectLst/>
                <a:latin typeface="Verdana" panose="020B0604030504040204" pitchFamily="34" charset="0"/>
              </a:rPr>
              <a:t>represents over 9 000 member companies in the Consumer Goods, Retail and Services sectors, many of whom are food businesses. </a:t>
            </a:r>
          </a:p>
          <a:p>
            <a:pPr algn="l">
              <a:lnSpc>
                <a:spcPts val="1575"/>
              </a:lnSpc>
              <a:spcBef>
                <a:spcPts val="1125"/>
              </a:spcBef>
              <a:spcAft>
                <a:spcPts val="1125"/>
              </a:spcAft>
            </a:pPr>
            <a:endParaRPr lang="en-US" b="0" i="0" dirty="0">
              <a:effectLst/>
              <a:latin typeface="Verdana" panose="020B0604030504040204" pitchFamily="34" charset="0"/>
            </a:endParaRPr>
          </a:p>
          <a:p>
            <a:pPr algn="l">
              <a:lnSpc>
                <a:spcPts val="1575"/>
              </a:lnSpc>
              <a:spcBef>
                <a:spcPts val="1125"/>
              </a:spcBef>
              <a:spcAft>
                <a:spcPts val="1125"/>
              </a:spcAft>
            </a:pPr>
            <a:r>
              <a:rPr lang="en-US" b="0" i="0" dirty="0">
                <a:effectLst/>
                <a:latin typeface="Verdana" panose="020B0604030504040204" pitchFamily="34" charset="0"/>
              </a:rPr>
              <a:t>I have the privilege of presenting on the progress we have made through this Initiative over the past 5 years. I’d like to ask all the CGCSA team members that are part of this Initiative, as well as those that support this Initiative across the divisions to please stand up or raise your hand. Thank you for the work you have done.</a:t>
            </a:r>
          </a:p>
        </p:txBody>
      </p:sp>
      <p:sp>
        <p:nvSpPr>
          <p:cNvPr id="4" name="Slide Number Placeholder 3">
            <a:extLst>
              <a:ext uri="{FF2B5EF4-FFF2-40B4-BE49-F238E27FC236}">
                <a16:creationId xmlns:a16="http://schemas.microsoft.com/office/drawing/2014/main" id="{AD5CD681-0F80-86E7-B8CA-CB8148BB676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8D3398-28B7-4511-B0CD-5F1E116CA277}"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9790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D77FD4-EE5A-D8ED-6896-356D9E7431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29FF04-4A24-FF74-4C93-88D2BEA556D5}"/>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D9DE533D-7AD1-2E85-FBFD-EF03F1E5B4D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00" dirty="0">
                <a:effectLst/>
                <a:latin typeface="Aptos" panose="020B0004020202020204" pitchFamily="34" charset="0"/>
                <a:ea typeface="Aptos" panose="020B0004020202020204" pitchFamily="34" charset="0"/>
                <a:cs typeface="Times New Roman" panose="02020603050405020304" pitchFamily="18" charset="0"/>
              </a:rPr>
              <a:t>According to the CSIR, 18% of food waste in South Africa occurs at the consumption stage of the value chain.</a:t>
            </a: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00" dirty="0">
                <a:effectLst/>
                <a:latin typeface="Aptos" panose="020B0004020202020204" pitchFamily="34" charset="0"/>
                <a:ea typeface="Aptos" panose="020B0004020202020204" pitchFamily="34" charset="0"/>
                <a:cs typeface="Times New Roman" panose="02020603050405020304" pitchFamily="18" charset="0"/>
              </a:rPr>
              <a:t>From a People or South African citizens perspective, we have launched our first ever digital FLW consumer awareness campaign. </a:t>
            </a:r>
            <a:endParaRPr lang="en-US" dirty="0"/>
          </a:p>
        </p:txBody>
      </p:sp>
      <p:sp>
        <p:nvSpPr>
          <p:cNvPr id="4" name="Slide Number Placeholder 3">
            <a:extLst>
              <a:ext uri="{FF2B5EF4-FFF2-40B4-BE49-F238E27FC236}">
                <a16:creationId xmlns:a16="http://schemas.microsoft.com/office/drawing/2014/main" id="{EFE115F3-7C35-C346-A5CB-D4A3C8958B5F}"/>
              </a:ext>
            </a:extLst>
          </p:cNvPr>
          <p:cNvSpPr>
            <a:spLocks noGrp="1"/>
          </p:cNvSpPr>
          <p:nvPr>
            <p:ph type="sldNum" sz="quarter" idx="5"/>
          </p:nvPr>
        </p:nvSpPr>
        <p:spPr/>
        <p:txBody>
          <a:bodyPr/>
          <a:lstStyle/>
          <a:p>
            <a:fld id="{EAA02C1F-3C06-43BA-B18E-11BF4D6DB599}" type="slidenum">
              <a:rPr lang="en-GB" smtClean="0"/>
              <a:t>20</a:t>
            </a:fld>
            <a:endParaRPr lang="en-GB"/>
          </a:p>
        </p:txBody>
      </p:sp>
    </p:spTree>
    <p:extLst>
      <p:ext uri="{BB962C8B-B14F-4D97-AF65-F5344CB8AC3E}">
        <p14:creationId xmlns:p14="http://schemas.microsoft.com/office/powerpoint/2010/main" val="37841593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fontAlgn="base">
              <a:lnSpc>
                <a:spcPct val="120000"/>
              </a:lnSpc>
            </a:pPr>
            <a:r>
              <a:rPr lang="en-US" dirty="0"/>
              <a:t>This campaign is called End Food Waste ZA and Kylen leads this amazing work.</a:t>
            </a:r>
          </a:p>
          <a:p>
            <a:pPr fontAlgn="base">
              <a:lnSpc>
                <a:spcPct val="120000"/>
              </a:lnSpc>
            </a:pPr>
            <a:r>
              <a:rPr lang="en-US" dirty="0"/>
              <a:t>We invite you to be part of the change at household level, visit and interact with these pages, and follow us.</a:t>
            </a:r>
          </a:p>
          <a:p>
            <a:endParaRPr lang="en-US" dirty="0"/>
          </a:p>
        </p:txBody>
      </p:sp>
      <p:sp>
        <p:nvSpPr>
          <p:cNvPr id="4" name="Slide Number Placeholder 3"/>
          <p:cNvSpPr>
            <a:spLocks noGrp="1"/>
          </p:cNvSpPr>
          <p:nvPr>
            <p:ph type="sldNum" sz="quarter" idx="5"/>
          </p:nvPr>
        </p:nvSpPr>
        <p:spPr/>
        <p:txBody>
          <a:bodyPr/>
          <a:lstStyle/>
          <a:p>
            <a:fld id="{EAA02C1F-3C06-43BA-B18E-11BF4D6DB599}" type="slidenum">
              <a:rPr lang="en-GB" smtClean="0"/>
              <a:t>21</a:t>
            </a:fld>
            <a:endParaRPr lang="en-GB"/>
          </a:p>
        </p:txBody>
      </p:sp>
    </p:spTree>
    <p:extLst>
      <p:ext uri="{BB962C8B-B14F-4D97-AF65-F5344CB8AC3E}">
        <p14:creationId xmlns:p14="http://schemas.microsoft.com/office/powerpoint/2010/main" val="39189123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B39686-20A9-BDA5-CFE9-68EA486E38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03A051-16ED-DED1-F1C9-14A39ED187D2}"/>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A042865A-CDD9-749E-EAC2-A921CEBD098D}"/>
              </a:ext>
            </a:extLst>
          </p:cNvPr>
          <p:cNvSpPr>
            <a:spLocks noGrp="1"/>
          </p:cNvSpPr>
          <p:nvPr>
            <p:ph type="body" idx="1"/>
          </p:nvPr>
        </p:nvSpPr>
        <p:spPr/>
        <p:txBody>
          <a:bodyPr/>
          <a:lstStyle/>
          <a:p>
            <a:pPr fontAlgn="base">
              <a:lnSpc>
                <a:spcPct val="120000"/>
              </a:lnSpc>
            </a:pPr>
            <a:r>
              <a:rPr lang="en-US" dirty="0"/>
              <a:t>The following metrics show excellent engagement over a short period of time, as of Friday last week we had:</a:t>
            </a:r>
          </a:p>
          <a:p>
            <a:pPr fontAlgn="base">
              <a:lnSpc>
                <a:spcPct val="120000"/>
              </a:lnSpc>
            </a:pPr>
            <a:r>
              <a:rPr lang="en-US" dirty="0"/>
              <a:t>9,027 visits to our campaign landing page backed by impressive results like a 30%+ engagement rate and an average session duration of 1 minute</a:t>
            </a:r>
          </a:p>
          <a:p>
            <a:pPr fontAlgn="base">
              <a:lnSpc>
                <a:spcPct val="120000"/>
              </a:lnSpc>
            </a:pPr>
            <a:r>
              <a:rPr lang="en-US" dirty="0"/>
              <a:t>731 downloads of materials from the landing page</a:t>
            </a:r>
          </a:p>
          <a:p>
            <a:pPr fontAlgn="base">
              <a:lnSpc>
                <a:spcPct val="120000"/>
              </a:lnSpc>
            </a:pPr>
            <a:r>
              <a:rPr lang="en-US" dirty="0"/>
              <a:t>1,839 Facebook followers with 8,370 interactions</a:t>
            </a:r>
          </a:p>
          <a:p>
            <a:pPr fontAlgn="base">
              <a:lnSpc>
                <a:spcPct val="120000"/>
              </a:lnSpc>
            </a:pPr>
            <a:r>
              <a:rPr lang="en-US" dirty="0"/>
              <a:t>128 Instagram followers with 614 interactions</a:t>
            </a:r>
          </a:p>
          <a:p>
            <a:pPr fontAlgn="base">
              <a:lnSpc>
                <a:spcPct val="120000"/>
              </a:lnSpc>
            </a:pPr>
            <a:r>
              <a:rPr lang="en-US" dirty="0"/>
              <a:t>Watch this space as the campaign continues until the beginning of November this year.</a:t>
            </a:r>
          </a:p>
          <a:p>
            <a:endParaRPr lang="en-US" dirty="0"/>
          </a:p>
        </p:txBody>
      </p:sp>
      <p:sp>
        <p:nvSpPr>
          <p:cNvPr id="4" name="Slide Number Placeholder 3">
            <a:extLst>
              <a:ext uri="{FF2B5EF4-FFF2-40B4-BE49-F238E27FC236}">
                <a16:creationId xmlns:a16="http://schemas.microsoft.com/office/drawing/2014/main" id="{3CA08AA1-208D-89F3-B7B2-A5BB553474F2}"/>
              </a:ext>
            </a:extLst>
          </p:cNvPr>
          <p:cNvSpPr>
            <a:spLocks noGrp="1"/>
          </p:cNvSpPr>
          <p:nvPr>
            <p:ph type="sldNum" sz="quarter" idx="5"/>
          </p:nvPr>
        </p:nvSpPr>
        <p:spPr/>
        <p:txBody>
          <a:bodyPr/>
          <a:lstStyle/>
          <a:p>
            <a:fld id="{EAA02C1F-3C06-43BA-B18E-11BF4D6DB599}" type="slidenum">
              <a:rPr lang="en-GB" smtClean="0"/>
              <a:t>22</a:t>
            </a:fld>
            <a:endParaRPr lang="en-GB"/>
          </a:p>
        </p:txBody>
      </p:sp>
    </p:spTree>
    <p:extLst>
      <p:ext uri="{BB962C8B-B14F-4D97-AF65-F5344CB8AC3E}">
        <p14:creationId xmlns:p14="http://schemas.microsoft.com/office/powerpoint/2010/main" val="13495689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1C0AF2-88DC-73B4-9EBD-72E87F7096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963252-03AE-2503-9DA1-435F149773F4}"/>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995BAEE-8070-0A74-DA74-E157AD66B8B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00" dirty="0">
                <a:effectLst/>
                <a:latin typeface="Aptos" panose="020B0004020202020204" pitchFamily="34" charset="0"/>
                <a:ea typeface="Aptos" panose="020B0004020202020204" pitchFamily="34" charset="0"/>
                <a:cs typeface="Times New Roman" panose="02020603050405020304" pitchFamily="18" charset="0"/>
              </a:rPr>
              <a:t>We are in the process of doing research among ~2000 South Africans to gather insights to inform a behaviour change campaign in 2026. Results of this research, including a consumer segmentation analysis, will be available in November this year.</a:t>
            </a:r>
          </a:p>
          <a:p>
            <a:endParaRPr lang="en-US" dirty="0"/>
          </a:p>
        </p:txBody>
      </p:sp>
      <p:sp>
        <p:nvSpPr>
          <p:cNvPr id="4" name="Slide Number Placeholder 3">
            <a:extLst>
              <a:ext uri="{FF2B5EF4-FFF2-40B4-BE49-F238E27FC236}">
                <a16:creationId xmlns:a16="http://schemas.microsoft.com/office/drawing/2014/main" id="{9597A24D-1A85-52CD-4C63-F9C59B743D65}"/>
              </a:ext>
            </a:extLst>
          </p:cNvPr>
          <p:cNvSpPr>
            <a:spLocks noGrp="1"/>
          </p:cNvSpPr>
          <p:nvPr>
            <p:ph type="sldNum" sz="quarter" idx="5"/>
          </p:nvPr>
        </p:nvSpPr>
        <p:spPr/>
        <p:txBody>
          <a:bodyPr/>
          <a:lstStyle/>
          <a:p>
            <a:fld id="{EAA02C1F-3C06-43BA-B18E-11BF4D6DB599}" type="slidenum">
              <a:rPr lang="en-GB" smtClean="0"/>
              <a:t>23</a:t>
            </a:fld>
            <a:endParaRPr lang="en-GB"/>
          </a:p>
        </p:txBody>
      </p:sp>
    </p:spTree>
    <p:extLst>
      <p:ext uri="{BB962C8B-B14F-4D97-AF65-F5344CB8AC3E}">
        <p14:creationId xmlns:p14="http://schemas.microsoft.com/office/powerpoint/2010/main" val="26031903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FA048-E189-8434-0E26-C25D217819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532229-0F16-68B2-DF70-161FB38407BE}"/>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3FD32DFD-359D-3A29-2647-536DBF4D940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00" dirty="0">
                <a:effectLst/>
                <a:latin typeface="Aptos" panose="020B0004020202020204" pitchFamily="34" charset="0"/>
                <a:ea typeface="Aptos" panose="020B0004020202020204" pitchFamily="34" charset="0"/>
                <a:cs typeface="Times New Roman" panose="02020603050405020304" pitchFamily="18" charset="0"/>
              </a:rPr>
              <a:t>From a Policy perspective, the DFFE have published the first national strategy for reducing food losses and waste in South Africa, which indicates that this issue is a matter of national importance.</a:t>
            </a:r>
          </a:p>
          <a:p>
            <a:endParaRPr lang="en-US" dirty="0"/>
          </a:p>
        </p:txBody>
      </p:sp>
      <p:sp>
        <p:nvSpPr>
          <p:cNvPr id="4" name="Slide Number Placeholder 3">
            <a:extLst>
              <a:ext uri="{FF2B5EF4-FFF2-40B4-BE49-F238E27FC236}">
                <a16:creationId xmlns:a16="http://schemas.microsoft.com/office/drawing/2014/main" id="{E2C8938D-9F0B-9F2E-2990-CF5BAEFFBD16}"/>
              </a:ext>
            </a:extLst>
          </p:cNvPr>
          <p:cNvSpPr>
            <a:spLocks noGrp="1"/>
          </p:cNvSpPr>
          <p:nvPr>
            <p:ph type="sldNum" sz="quarter" idx="5"/>
          </p:nvPr>
        </p:nvSpPr>
        <p:spPr/>
        <p:txBody>
          <a:bodyPr/>
          <a:lstStyle/>
          <a:p>
            <a:fld id="{EAA02C1F-3C06-43BA-B18E-11BF4D6DB599}" type="slidenum">
              <a:rPr lang="en-GB" smtClean="0"/>
              <a:t>24</a:t>
            </a:fld>
            <a:endParaRPr lang="en-GB"/>
          </a:p>
        </p:txBody>
      </p:sp>
    </p:spTree>
    <p:extLst>
      <p:ext uri="{BB962C8B-B14F-4D97-AF65-F5344CB8AC3E}">
        <p14:creationId xmlns:p14="http://schemas.microsoft.com/office/powerpoint/2010/main" val="34500328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2865EB-9658-423B-7B33-7AAAB9C6D2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787FB2-C86A-035F-625F-66EE0E67B672}"/>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3026B514-A4C3-9711-0CA6-472CCD3E34D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00" dirty="0">
                <a:effectLst/>
                <a:latin typeface="Aptos" panose="020B0004020202020204" pitchFamily="34" charset="0"/>
                <a:ea typeface="Aptos" panose="020B0004020202020204" pitchFamily="34" charset="0"/>
                <a:cs typeface="Times New Roman" panose="02020603050405020304" pitchFamily="18" charset="0"/>
              </a:rPr>
              <a:t>Our food donation guidelines, which are an output of our Food Donation Working Group, have been used to develop a Food Donation and Redistribution Best Practice Standard.</a:t>
            </a:r>
            <a:endParaRPr lang="en-US" dirty="0"/>
          </a:p>
        </p:txBody>
      </p:sp>
      <p:sp>
        <p:nvSpPr>
          <p:cNvPr id="4" name="Slide Number Placeholder 3">
            <a:extLst>
              <a:ext uri="{FF2B5EF4-FFF2-40B4-BE49-F238E27FC236}">
                <a16:creationId xmlns:a16="http://schemas.microsoft.com/office/drawing/2014/main" id="{7F02416B-8E77-ACA5-246C-70B0BF269E87}"/>
              </a:ext>
            </a:extLst>
          </p:cNvPr>
          <p:cNvSpPr>
            <a:spLocks noGrp="1"/>
          </p:cNvSpPr>
          <p:nvPr>
            <p:ph type="sldNum" sz="quarter" idx="5"/>
          </p:nvPr>
        </p:nvSpPr>
        <p:spPr/>
        <p:txBody>
          <a:bodyPr/>
          <a:lstStyle/>
          <a:p>
            <a:fld id="{EAA02C1F-3C06-43BA-B18E-11BF4D6DB599}" type="slidenum">
              <a:rPr lang="en-GB" smtClean="0"/>
              <a:t>25</a:t>
            </a:fld>
            <a:endParaRPr lang="en-GB"/>
          </a:p>
        </p:txBody>
      </p:sp>
    </p:spTree>
    <p:extLst>
      <p:ext uri="{BB962C8B-B14F-4D97-AF65-F5344CB8AC3E}">
        <p14:creationId xmlns:p14="http://schemas.microsoft.com/office/powerpoint/2010/main" val="15159525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00" dirty="0">
                <a:effectLst/>
                <a:latin typeface="Aptos" panose="020B0004020202020204" pitchFamily="34" charset="0"/>
                <a:ea typeface="Aptos" panose="020B0004020202020204" pitchFamily="34" charset="0"/>
                <a:cs typeface="Times New Roman" panose="02020603050405020304" pitchFamily="18" charset="0"/>
              </a:rPr>
              <a:t>These guidelines have been updated again this year and will be made available shortly. We are also expecting the national standard to be published for public comment soon. Sibu is leading the working group and Precious, our Food Safety &amp; Quality Pillar Lead, is representing us in the SABS Technical Committee that have written the standard. Please stand up or raise your hand. Thank you.</a:t>
            </a:r>
          </a:p>
        </p:txBody>
      </p:sp>
      <p:sp>
        <p:nvSpPr>
          <p:cNvPr id="4" name="Slide Number Placeholder 3"/>
          <p:cNvSpPr>
            <a:spLocks noGrp="1"/>
          </p:cNvSpPr>
          <p:nvPr>
            <p:ph type="sldNum" sz="quarter" idx="5"/>
          </p:nvPr>
        </p:nvSpPr>
        <p:spPr/>
        <p:txBody>
          <a:bodyPr/>
          <a:lstStyle/>
          <a:p>
            <a:fld id="{EAA02C1F-3C06-43BA-B18E-11BF4D6DB599}" type="slidenum">
              <a:rPr lang="en-GB" smtClean="0"/>
              <a:t>26</a:t>
            </a:fld>
            <a:endParaRPr lang="en-GB"/>
          </a:p>
        </p:txBody>
      </p:sp>
    </p:spTree>
    <p:extLst>
      <p:ext uri="{BB962C8B-B14F-4D97-AF65-F5344CB8AC3E}">
        <p14:creationId xmlns:p14="http://schemas.microsoft.com/office/powerpoint/2010/main" val="38783933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AC462-926B-66C8-5551-E09631FDC8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9D8A0D-9B1D-FDA2-E963-C78E56B45A7F}"/>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9B743FC-78BF-A03E-7E28-4A4661CD1AA1}"/>
              </a:ext>
            </a:extLst>
          </p:cNvPr>
          <p:cNvSpPr>
            <a:spLocks noGrp="1"/>
          </p:cNvSpPr>
          <p:nvPr>
            <p:ph type="body" idx="1"/>
          </p:nvPr>
        </p:nvSpPr>
        <p:spPr/>
        <p:txBody>
          <a:bodyPr/>
          <a:lstStyle/>
          <a:p>
            <a:r>
              <a:rPr lang="en-ZA" sz="1200" kern="100" dirty="0">
                <a:effectLst/>
                <a:latin typeface="Aptos" panose="020B0004020202020204" pitchFamily="34" charset="0"/>
                <a:ea typeface="Aptos" panose="020B0004020202020204" pitchFamily="34" charset="0"/>
                <a:cs typeface="Times New Roman" panose="02020603050405020304" pitchFamily="18" charset="0"/>
              </a:rPr>
              <a:t>Sending surplus food to animals for feed is the second preferred non-waste destination on the FLW hierarchy, below sending food to people. </a:t>
            </a:r>
            <a:br>
              <a:rPr lang="en-ZA" sz="1200" kern="1200" dirty="0">
                <a:solidFill>
                  <a:schemeClr val="tx1"/>
                </a:solidFill>
                <a:effectLst/>
                <a:latin typeface="+mn-lt"/>
                <a:ea typeface="+mn-ea"/>
                <a:cs typeface="+mn-cs"/>
              </a:rPr>
            </a:br>
            <a:endParaRPr lang="en-ZA" sz="1200" kern="1200" dirty="0">
              <a:solidFill>
                <a:schemeClr val="tx1"/>
              </a:solidFill>
              <a:effectLst/>
              <a:latin typeface="+mn-lt"/>
              <a:ea typeface="+mn-ea"/>
              <a:cs typeface="+mn-cs"/>
            </a:endParaRPr>
          </a:p>
          <a:p>
            <a:r>
              <a:rPr lang="en-ZA" sz="1200" kern="1200" dirty="0">
                <a:solidFill>
                  <a:schemeClr val="tx1"/>
                </a:solidFill>
                <a:effectLst/>
                <a:latin typeface="+mn-lt"/>
                <a:ea typeface="+mn-ea"/>
                <a:cs typeface="+mn-cs"/>
              </a:rPr>
              <a:t>Currently, there is no clear guidance on: </a:t>
            </a:r>
          </a:p>
          <a:p>
            <a:pPr marL="228600" indent="-228600">
              <a:buAutoNum type="arabicPeriod"/>
            </a:pPr>
            <a:r>
              <a:rPr lang="en-ZA" sz="1200" kern="1200" dirty="0">
                <a:solidFill>
                  <a:schemeClr val="tx1"/>
                </a:solidFill>
                <a:effectLst/>
                <a:latin typeface="+mn-lt"/>
                <a:ea typeface="+mn-ea"/>
                <a:cs typeface="+mn-cs"/>
              </a:rPr>
              <a:t>what types of food waste can be sent to animals (from an animal safety perspective), </a:t>
            </a:r>
          </a:p>
          <a:p>
            <a:pPr marL="228600" indent="-228600">
              <a:buAutoNum type="arabicPeriod"/>
            </a:pPr>
            <a:r>
              <a:rPr lang="en-ZA" sz="1200" kern="1200" dirty="0">
                <a:solidFill>
                  <a:schemeClr val="tx1"/>
                </a:solidFill>
                <a:effectLst/>
                <a:latin typeface="+mn-lt"/>
                <a:ea typeface="+mn-ea"/>
                <a:cs typeface="+mn-cs"/>
              </a:rPr>
              <a:t>the associated legislation that needs to be adhered to, and </a:t>
            </a:r>
          </a:p>
          <a:p>
            <a:pPr marL="228600" indent="-228600">
              <a:buAutoNum type="arabicPeriod"/>
            </a:pPr>
            <a:r>
              <a:rPr lang="en-ZA" sz="1200" kern="1200" dirty="0">
                <a:solidFill>
                  <a:schemeClr val="tx1"/>
                </a:solidFill>
                <a:effectLst/>
                <a:latin typeface="+mn-lt"/>
                <a:ea typeface="+mn-ea"/>
                <a:cs typeface="+mn-cs"/>
              </a:rPr>
              <a:t>who ensures compliance with the legislation. </a:t>
            </a:r>
          </a:p>
          <a:p>
            <a:endParaRPr lang="en-ZA" sz="1200" kern="1200" dirty="0">
              <a:solidFill>
                <a:schemeClr val="tx1"/>
              </a:solidFill>
              <a:effectLst/>
              <a:latin typeface="+mn-lt"/>
              <a:ea typeface="+mn-ea"/>
              <a:cs typeface="+mn-cs"/>
            </a:endParaRPr>
          </a:p>
          <a:p>
            <a:r>
              <a:rPr lang="en-ZA" sz="1200" kern="1200" dirty="0">
                <a:solidFill>
                  <a:schemeClr val="tx1"/>
                </a:solidFill>
                <a:effectLst/>
                <a:latin typeface="+mn-lt"/>
                <a:ea typeface="+mn-ea"/>
                <a:cs typeface="+mn-cs"/>
              </a:rPr>
              <a:t>The Animal Feed Working Group aims to develop a set of guidelines that can be used to enable and facilitate the diversion of surplus food (that is not fit for human consumption) but that is suitable for animals, to animals as feed.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ZA" sz="1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00" dirty="0">
                <a:effectLst/>
                <a:latin typeface="Aptos" panose="020B0004020202020204" pitchFamily="34" charset="0"/>
                <a:ea typeface="Aptos" panose="020B0004020202020204" pitchFamily="34" charset="0"/>
                <a:cs typeface="Times New Roman" panose="02020603050405020304" pitchFamily="18" charset="0"/>
              </a:rPr>
              <a:t>Taahirah is leading this work. </a:t>
            </a:r>
          </a:p>
          <a:p>
            <a:endParaRPr lang="en-US" dirty="0"/>
          </a:p>
        </p:txBody>
      </p:sp>
      <p:sp>
        <p:nvSpPr>
          <p:cNvPr id="4" name="Slide Number Placeholder 3">
            <a:extLst>
              <a:ext uri="{FF2B5EF4-FFF2-40B4-BE49-F238E27FC236}">
                <a16:creationId xmlns:a16="http://schemas.microsoft.com/office/drawing/2014/main" id="{69E5FE69-4574-66D4-375A-96C44B83C38F}"/>
              </a:ext>
            </a:extLst>
          </p:cNvPr>
          <p:cNvSpPr>
            <a:spLocks noGrp="1"/>
          </p:cNvSpPr>
          <p:nvPr>
            <p:ph type="sldNum" sz="quarter" idx="5"/>
          </p:nvPr>
        </p:nvSpPr>
        <p:spPr/>
        <p:txBody>
          <a:bodyPr/>
          <a:lstStyle/>
          <a:p>
            <a:fld id="{EAA02C1F-3C06-43BA-B18E-11BF4D6DB599}" type="slidenum">
              <a:rPr lang="en-GB" smtClean="0"/>
              <a:t>27</a:t>
            </a:fld>
            <a:endParaRPr lang="en-GB"/>
          </a:p>
        </p:txBody>
      </p:sp>
    </p:spTree>
    <p:extLst>
      <p:ext uri="{BB962C8B-B14F-4D97-AF65-F5344CB8AC3E}">
        <p14:creationId xmlns:p14="http://schemas.microsoft.com/office/powerpoint/2010/main" val="32737135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E67871-BF1E-21DE-F41C-DD6DDFF1CE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D65CF1-88C2-9614-487A-A9F6B897F126}"/>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73070EF6-B6C2-5105-2D80-A9DA35E36DAA}"/>
              </a:ext>
            </a:extLst>
          </p:cNvPr>
          <p:cNvSpPr>
            <a:spLocks noGrp="1"/>
          </p:cNvSpPr>
          <p:nvPr>
            <p:ph type="body" idx="1"/>
          </p:nvPr>
        </p:nvSpPr>
        <p:spPr/>
        <p:txBody>
          <a:bodyPr/>
          <a:lstStyle/>
          <a:p>
            <a:r>
              <a:rPr lang="en-US" dirty="0"/>
              <a:t>2026 promises to be an impactful year. The following key actions are planned to drive significant prevention and reduction in food loss and waste in South Africa:</a:t>
            </a:r>
          </a:p>
          <a:p>
            <a:r>
              <a:rPr lang="en-US" dirty="0"/>
              <a:t>We are developing, social, environmental + financial business cases to retain and attract missing sectors.</a:t>
            </a:r>
          </a:p>
          <a:p>
            <a:r>
              <a:rPr lang="en-US" dirty="0"/>
              <a:t>There will be continued measurement + reporting + action at a signatory level.</a:t>
            </a:r>
          </a:p>
          <a:p>
            <a:r>
              <a:rPr lang="en-US" dirty="0"/>
              <a:t>We will launch two impact interventions to drive collective action (one focused on organic waste at municipal level, and the other being a GS1 2D barcode pilot).</a:t>
            </a:r>
          </a:p>
          <a:p>
            <a:r>
              <a:rPr lang="en-US" dirty="0"/>
              <a:t>There will be specific associate signatory engagement to ensure that core signatories have the solutions and services they need to prevent and reduce food waste.</a:t>
            </a:r>
          </a:p>
        </p:txBody>
      </p:sp>
      <p:sp>
        <p:nvSpPr>
          <p:cNvPr id="4" name="Slide Number Placeholder 3">
            <a:extLst>
              <a:ext uri="{FF2B5EF4-FFF2-40B4-BE49-F238E27FC236}">
                <a16:creationId xmlns:a16="http://schemas.microsoft.com/office/drawing/2014/main" id="{0FB7FEA5-23D5-5812-0848-BC80FCF797E3}"/>
              </a:ext>
            </a:extLst>
          </p:cNvPr>
          <p:cNvSpPr>
            <a:spLocks noGrp="1"/>
          </p:cNvSpPr>
          <p:nvPr>
            <p:ph type="sldNum" sz="quarter" idx="5"/>
          </p:nvPr>
        </p:nvSpPr>
        <p:spPr/>
        <p:txBody>
          <a:bodyPr/>
          <a:lstStyle/>
          <a:p>
            <a:fld id="{EAA02C1F-3C06-43BA-B18E-11BF4D6DB599}" type="slidenum">
              <a:rPr lang="en-GB" smtClean="0"/>
              <a:t>28</a:t>
            </a:fld>
            <a:endParaRPr lang="en-GB"/>
          </a:p>
        </p:txBody>
      </p:sp>
    </p:spTree>
    <p:extLst>
      <p:ext uri="{BB962C8B-B14F-4D97-AF65-F5344CB8AC3E}">
        <p14:creationId xmlns:p14="http://schemas.microsoft.com/office/powerpoint/2010/main" val="24378337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4E074C-B24F-159F-DA58-04335FE036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17E9D2-08E5-2B27-A308-1F75E58C60A4}"/>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3B167CCD-6A9F-6692-828B-BDB10E366347}"/>
              </a:ext>
            </a:extLst>
          </p:cNvPr>
          <p:cNvSpPr>
            <a:spLocks noGrp="1"/>
          </p:cNvSpPr>
          <p:nvPr>
            <p:ph type="body" idx="1"/>
          </p:nvPr>
        </p:nvSpPr>
        <p:spPr/>
        <p:txBody>
          <a:bodyPr/>
          <a:lstStyle/>
          <a:p>
            <a:r>
              <a:rPr lang="en-US" dirty="0"/>
              <a:t>We will undertake a consumer behaviour change campaign.</a:t>
            </a:r>
          </a:p>
          <a:p>
            <a:r>
              <a:rPr lang="en-US" dirty="0"/>
              <a:t>We will launch a website as a resource hub.</a:t>
            </a:r>
          </a:p>
          <a:p>
            <a:r>
              <a:rPr lang="en-US" dirty="0"/>
              <a:t>We will recruit additional people to support this work.</a:t>
            </a:r>
          </a:p>
          <a:p>
            <a:r>
              <a:rPr lang="en-US" dirty="0"/>
              <a:t>A future proofing strategy and implementation plan for the SA FLWI will be put in place to ensure that this work is sustainable.</a:t>
            </a:r>
          </a:p>
        </p:txBody>
      </p:sp>
      <p:sp>
        <p:nvSpPr>
          <p:cNvPr id="4" name="Slide Number Placeholder 3">
            <a:extLst>
              <a:ext uri="{FF2B5EF4-FFF2-40B4-BE49-F238E27FC236}">
                <a16:creationId xmlns:a16="http://schemas.microsoft.com/office/drawing/2014/main" id="{16496C92-5B91-7B1D-033A-4E8BAE92D442}"/>
              </a:ext>
            </a:extLst>
          </p:cNvPr>
          <p:cNvSpPr>
            <a:spLocks noGrp="1"/>
          </p:cNvSpPr>
          <p:nvPr>
            <p:ph type="sldNum" sz="quarter" idx="5"/>
          </p:nvPr>
        </p:nvSpPr>
        <p:spPr/>
        <p:txBody>
          <a:bodyPr/>
          <a:lstStyle/>
          <a:p>
            <a:fld id="{EAA02C1F-3C06-43BA-B18E-11BF4D6DB599}" type="slidenum">
              <a:rPr lang="en-GB" smtClean="0"/>
              <a:t>29</a:t>
            </a:fld>
            <a:endParaRPr lang="en-GB"/>
          </a:p>
        </p:txBody>
      </p:sp>
    </p:spTree>
    <p:extLst>
      <p:ext uri="{BB962C8B-B14F-4D97-AF65-F5344CB8AC3E}">
        <p14:creationId xmlns:p14="http://schemas.microsoft.com/office/powerpoint/2010/main" val="1027674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Today is the 6</a:t>
            </a:r>
            <a:r>
              <a:rPr lang="en-US" baseline="30000" dirty="0"/>
              <a:t>th</a:t>
            </a:r>
            <a:r>
              <a:rPr lang="en-US" dirty="0"/>
              <a:t> commemoration of the IDAFLW, which seeks to promote awareness and collective action to reduce FLW. It was on this day 5 years ago in this very place that the SA FLWI was established, in partnership with the dtic and the DFFE, after several dialogues that involved more than 500 stakeholders in the food value chain. I would like to ask any members from the DFFE and the dtic to please stand up or raise your hand. Thank you for your partnership.</a:t>
            </a:r>
          </a:p>
          <a:p>
            <a:endParaRPr lang="en-US" dirty="0"/>
          </a:p>
          <a:p>
            <a:r>
              <a:rPr lang="en-US" dirty="0"/>
              <a:t>Our vision is to achieve the SDG 12.3, which is </a:t>
            </a:r>
            <a:r>
              <a:rPr lang="en-US" sz="1200" b="0" kern="1200" dirty="0">
                <a:solidFill>
                  <a:schemeClr val="tx1"/>
                </a:solidFill>
                <a:effectLst/>
                <a:latin typeface="+mn-lt"/>
                <a:ea typeface="+mn-ea"/>
                <a:cs typeface="+mn-cs"/>
              </a:rPr>
              <a:t>to</a:t>
            </a:r>
            <a:r>
              <a:rPr lang="en-ZA" sz="1200" b="1" kern="1200" dirty="0">
                <a:solidFill>
                  <a:schemeClr val="tx1"/>
                </a:solidFill>
                <a:effectLst/>
                <a:latin typeface="+mn-lt"/>
                <a:ea typeface="+mn-ea"/>
                <a:cs typeface="+mn-cs"/>
              </a:rPr>
              <a:t> </a:t>
            </a:r>
            <a:r>
              <a:rPr lang="en-ZA" sz="1200" b="0" kern="1200" dirty="0">
                <a:solidFill>
                  <a:schemeClr val="tx1"/>
                </a:solidFill>
                <a:effectLst/>
                <a:latin typeface="+mn-lt"/>
                <a:ea typeface="+mn-ea"/>
                <a:cs typeface="+mn-cs"/>
              </a:rPr>
              <a:t>“halve per capita global food waste at the retail and consumer levels and reduce food losses along production and supply chains” by 2030.</a:t>
            </a:r>
          </a:p>
          <a:p>
            <a:endParaRPr lang="en-US" b="1" dirty="0">
              <a:latin typeface="+mn-lt"/>
            </a:endParaRPr>
          </a:p>
          <a:p>
            <a:endParaRPr lang="en-US" b="1" dirty="0">
              <a:latin typeface="+mn-lt"/>
            </a:endParaRPr>
          </a:p>
          <a:p>
            <a:endParaRPr lang="en-US" dirty="0"/>
          </a:p>
        </p:txBody>
      </p:sp>
      <p:sp>
        <p:nvSpPr>
          <p:cNvPr id="4" name="Slide Number Placeholder 3"/>
          <p:cNvSpPr>
            <a:spLocks noGrp="1"/>
          </p:cNvSpPr>
          <p:nvPr>
            <p:ph type="sldNum" sz="quarter" idx="5"/>
          </p:nvPr>
        </p:nvSpPr>
        <p:spPr/>
        <p:txBody>
          <a:bodyPr/>
          <a:lstStyle/>
          <a:p>
            <a:fld id="{EAA02C1F-3C06-43BA-B18E-11BF4D6DB599}" type="slidenum">
              <a:rPr lang="en-GB" smtClean="0"/>
              <a:t>3</a:t>
            </a:fld>
            <a:endParaRPr lang="en-GB"/>
          </a:p>
        </p:txBody>
      </p:sp>
    </p:spTree>
    <p:extLst>
      <p:ext uri="{BB962C8B-B14F-4D97-AF65-F5344CB8AC3E}">
        <p14:creationId xmlns:p14="http://schemas.microsoft.com/office/powerpoint/2010/main" val="3114212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Food is a symbol of togetherness in South Africa. It is part of our culture and our heritage, and it connects us. It is precious and we need to treat it that way.</a:t>
            </a:r>
          </a:p>
        </p:txBody>
      </p:sp>
      <p:sp>
        <p:nvSpPr>
          <p:cNvPr id="4" name="Slide Number Placeholder 3"/>
          <p:cNvSpPr>
            <a:spLocks noGrp="1"/>
          </p:cNvSpPr>
          <p:nvPr>
            <p:ph type="sldNum" sz="quarter" idx="5"/>
          </p:nvPr>
        </p:nvSpPr>
        <p:spPr/>
        <p:txBody>
          <a:bodyPr/>
          <a:lstStyle/>
          <a:p>
            <a:fld id="{EAA02C1F-3C06-43BA-B18E-11BF4D6DB599}" type="slidenum">
              <a:rPr lang="en-GB" smtClean="0"/>
              <a:t>30</a:t>
            </a:fld>
            <a:endParaRPr lang="en-GB"/>
          </a:p>
        </p:txBody>
      </p:sp>
    </p:spTree>
    <p:extLst>
      <p:ext uri="{BB962C8B-B14F-4D97-AF65-F5344CB8AC3E}">
        <p14:creationId xmlns:p14="http://schemas.microsoft.com/office/powerpoint/2010/main" val="2881695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DDCF73-2965-B38A-D5F1-445B45A54E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322D95-47D4-7A75-ACAE-179BA6379B67}"/>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29A12A80-FCBD-2D5E-FD08-FEA13C4A853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Today many people have stood up or raised their hands indicating the part they are playing. It has been said that this is a bit like a ‘bring and braai’. Every action taken to prevent and reduce FLW counts, join us and bring your contribution to the table. It is going to take all of us working together to make a difference. </a:t>
            </a:r>
            <a:r>
              <a:rPr lang="en-ZA" dirty="0"/>
              <a:t>Our collective action will drive the transformation to a more efficient, inclusive, resilient, and sustainable food system for better production, better nutrition, a better environment, and a better life, leaving no one behind. </a:t>
            </a:r>
            <a:endParaRPr lang="en-US" dirty="0"/>
          </a:p>
          <a:p>
            <a:endParaRPr lang="en-US" dirty="0"/>
          </a:p>
        </p:txBody>
      </p:sp>
      <p:sp>
        <p:nvSpPr>
          <p:cNvPr id="4" name="Slide Number Placeholder 3">
            <a:extLst>
              <a:ext uri="{FF2B5EF4-FFF2-40B4-BE49-F238E27FC236}">
                <a16:creationId xmlns:a16="http://schemas.microsoft.com/office/drawing/2014/main" id="{628BA970-233C-2B82-6470-EC340E126DB3}"/>
              </a:ext>
            </a:extLst>
          </p:cNvPr>
          <p:cNvSpPr>
            <a:spLocks noGrp="1"/>
          </p:cNvSpPr>
          <p:nvPr>
            <p:ph type="sldNum" sz="quarter" idx="5"/>
          </p:nvPr>
        </p:nvSpPr>
        <p:spPr/>
        <p:txBody>
          <a:bodyPr/>
          <a:lstStyle/>
          <a:p>
            <a:fld id="{EAA02C1F-3C06-43BA-B18E-11BF4D6DB599}" type="slidenum">
              <a:rPr lang="en-GB" smtClean="0"/>
              <a:t>31</a:t>
            </a:fld>
            <a:endParaRPr lang="en-GB"/>
          </a:p>
        </p:txBody>
      </p:sp>
    </p:spTree>
    <p:extLst>
      <p:ext uri="{BB962C8B-B14F-4D97-AF65-F5344CB8AC3E}">
        <p14:creationId xmlns:p14="http://schemas.microsoft.com/office/powerpoint/2010/main" val="13672875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02C1F-3C06-43BA-B18E-11BF4D6DB599}" type="slidenum">
              <a:rPr lang="en-GB" smtClean="0"/>
              <a:t>32</a:t>
            </a:fld>
            <a:endParaRPr lang="en-GB"/>
          </a:p>
        </p:txBody>
      </p:sp>
    </p:spTree>
    <p:extLst>
      <p:ext uri="{BB962C8B-B14F-4D97-AF65-F5344CB8AC3E}">
        <p14:creationId xmlns:p14="http://schemas.microsoft.com/office/powerpoint/2010/main" val="527126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0B0004020202020204" pitchFamily="34" charset="0"/>
                <a:ea typeface="Calibri" panose="020F0502020204030204" pitchFamily="34" charset="0"/>
                <a:cs typeface="Helvetica" pitchFamily="2" charset="0"/>
              </a:rPr>
              <a:t>The CGCSA, in partnership with the Department of Trade, Industry and Competition (the dtic) and the Department of Forestry, Fisheries &amp; the Environment (DFFE), gratefully acknowledge the Ballmer Group's funding, provided through the Waste and Resources Action Programme (WRAP), which has made this work possible.</a:t>
            </a:r>
          </a:p>
          <a:p>
            <a:endParaRPr lang="en-US" dirty="0"/>
          </a:p>
        </p:txBody>
      </p:sp>
      <p:sp>
        <p:nvSpPr>
          <p:cNvPr id="4" name="Slide Number Placeholder 3"/>
          <p:cNvSpPr>
            <a:spLocks noGrp="1"/>
          </p:cNvSpPr>
          <p:nvPr>
            <p:ph type="sldNum" sz="quarter" idx="5"/>
          </p:nvPr>
        </p:nvSpPr>
        <p:spPr/>
        <p:txBody>
          <a:bodyPr/>
          <a:lstStyle/>
          <a:p>
            <a:fld id="{EAA02C1F-3C06-43BA-B18E-11BF4D6DB599}" type="slidenum">
              <a:rPr lang="en-GB" smtClean="0"/>
              <a:t>33</a:t>
            </a:fld>
            <a:endParaRPr lang="en-GB"/>
          </a:p>
        </p:txBody>
      </p:sp>
    </p:spTree>
    <p:extLst>
      <p:ext uri="{BB962C8B-B14F-4D97-AF65-F5344CB8AC3E}">
        <p14:creationId xmlns:p14="http://schemas.microsoft.com/office/powerpoint/2010/main" val="37711614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We are doing this by working with stakeholders across the value chain to adopt the SA FLW Utilisation Hierarchy, which you can see on the screen. </a:t>
            </a:r>
          </a:p>
          <a:p>
            <a:r>
              <a:rPr lang="en-US" dirty="0"/>
              <a:t>Our primary goal is to improve food utilisation and to prevent FLW from happening in the first place. This is the blue area at the top of the hierarchy. </a:t>
            </a:r>
          </a:p>
          <a:p>
            <a:r>
              <a:rPr lang="en-US" dirty="0"/>
              <a:t>Our second goal is to redistribute of edible, nutritious food to people, which is the first green bar under the blue prevention bar. </a:t>
            </a:r>
          </a:p>
          <a:p>
            <a:r>
              <a:rPr lang="en-US" dirty="0"/>
              <a:t>Thirdly, we are working to move food from waste destinations at the bottom of the hierarchy to non-waste destinations at the top of the hierarchy, that represent secondary markets for surplus food. </a:t>
            </a:r>
          </a:p>
          <a:p>
            <a:endParaRPr lang="en-US" dirty="0"/>
          </a:p>
          <a:p>
            <a:r>
              <a:rPr lang="en-US" dirty="0"/>
              <a:t>We are also working to identify solutions that are based on a circular and sustainable food systems approach.</a:t>
            </a:r>
          </a:p>
        </p:txBody>
      </p:sp>
      <p:sp>
        <p:nvSpPr>
          <p:cNvPr id="4" name="Slide Number Placeholder 3"/>
          <p:cNvSpPr>
            <a:spLocks noGrp="1"/>
          </p:cNvSpPr>
          <p:nvPr>
            <p:ph type="sldNum" sz="quarter" idx="5"/>
          </p:nvPr>
        </p:nvSpPr>
        <p:spPr/>
        <p:txBody>
          <a:bodyPr/>
          <a:lstStyle/>
          <a:p>
            <a:fld id="{EAA02C1F-3C06-43BA-B18E-11BF4D6DB599}" type="slidenum">
              <a:rPr lang="en-GB" smtClean="0"/>
              <a:t>4</a:t>
            </a:fld>
            <a:endParaRPr lang="en-GB"/>
          </a:p>
        </p:txBody>
      </p:sp>
    </p:spTree>
    <p:extLst>
      <p:ext uri="{BB962C8B-B14F-4D97-AF65-F5344CB8AC3E}">
        <p14:creationId xmlns:p14="http://schemas.microsoft.com/office/powerpoint/2010/main" val="1406027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28379-8103-EAD9-23B7-840388C1C5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618154-01D3-DE92-FCAE-185B1DF369FE}"/>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FE2F53E5-8D6C-68CB-D40E-6FBC9EA7B03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b="0" i="0" kern="1200" dirty="0">
                <a:solidFill>
                  <a:schemeClr val="tx1"/>
                </a:solidFill>
                <a:effectLst/>
                <a:latin typeface="+mn-lt"/>
                <a:ea typeface="+mn-ea"/>
                <a:cs typeface="+mn-cs"/>
              </a:rPr>
              <a:t>Preventing and reducing FLW can help transform the global food system, as achieving SDG Target 12.3 would assist in achieving several other of the SDGs, including those relating to hunger, climate change, life on land and life below water to name a few.</a:t>
            </a:r>
          </a:p>
          <a:p>
            <a:endParaRPr lang="en-ZA" sz="1200" b="0" i="0" kern="1200" dirty="0">
              <a:solidFill>
                <a:schemeClr val="tx1"/>
              </a:solidFill>
              <a:effectLst/>
              <a:latin typeface="+mn-lt"/>
              <a:ea typeface="+mn-ea"/>
              <a:cs typeface="+mn-cs"/>
            </a:endParaRPr>
          </a:p>
          <a:p>
            <a:endParaRPr lang="en-ZA" sz="1200" b="0" i="0" kern="1200" dirty="0">
              <a:solidFill>
                <a:schemeClr val="tx1"/>
              </a:solidFill>
              <a:effectLst/>
              <a:latin typeface="+mn-lt"/>
              <a:ea typeface="+mn-ea"/>
              <a:cs typeface="+mn-cs"/>
            </a:endParaRPr>
          </a:p>
          <a:p>
            <a:endParaRPr lang="en-ZA" sz="1200" b="0" i="0" kern="1200" dirty="0">
              <a:solidFill>
                <a:schemeClr val="tx1"/>
              </a:solidFill>
              <a:effectLst/>
              <a:latin typeface="+mn-lt"/>
              <a:ea typeface="+mn-ea"/>
              <a:cs typeface="+mn-cs"/>
            </a:endParaRPr>
          </a:p>
          <a:p>
            <a:endParaRPr lang="en-ZA" sz="1200" b="0" i="0" kern="1200" dirty="0">
              <a:solidFill>
                <a:schemeClr val="tx1"/>
              </a:solidFill>
              <a:effectLst/>
              <a:latin typeface="+mn-lt"/>
              <a:ea typeface="+mn-ea"/>
              <a:cs typeface="+mn-cs"/>
            </a:endParaRPr>
          </a:p>
          <a:p>
            <a:endParaRPr lang="en-US" dirty="0"/>
          </a:p>
        </p:txBody>
      </p:sp>
      <p:sp>
        <p:nvSpPr>
          <p:cNvPr id="4" name="Slide Number Placeholder 3">
            <a:extLst>
              <a:ext uri="{FF2B5EF4-FFF2-40B4-BE49-F238E27FC236}">
                <a16:creationId xmlns:a16="http://schemas.microsoft.com/office/drawing/2014/main" id="{8257BC31-3338-FA8B-C5AF-96CE68DCD5B7}"/>
              </a:ext>
            </a:extLst>
          </p:cNvPr>
          <p:cNvSpPr>
            <a:spLocks noGrp="1"/>
          </p:cNvSpPr>
          <p:nvPr>
            <p:ph type="sldNum" sz="quarter" idx="5"/>
          </p:nvPr>
        </p:nvSpPr>
        <p:spPr/>
        <p:txBody>
          <a:bodyPr/>
          <a:lstStyle/>
          <a:p>
            <a:fld id="{EAA02C1F-3C06-43BA-B18E-11BF4D6DB599}" type="slidenum">
              <a:rPr lang="en-GB" smtClean="0"/>
              <a:t>5</a:t>
            </a:fld>
            <a:endParaRPr lang="en-GB"/>
          </a:p>
        </p:txBody>
      </p:sp>
    </p:spTree>
    <p:extLst>
      <p:ext uri="{BB962C8B-B14F-4D97-AF65-F5344CB8AC3E}">
        <p14:creationId xmlns:p14="http://schemas.microsoft.com/office/powerpoint/2010/main" val="360491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According to the latest report published by the Council for Scientific and Industrial Research (CSIR) in 2021, 10,3 million tonnes of food is wasted in South Africa each year, 80% of which is edible.</a:t>
            </a:r>
          </a:p>
          <a:p>
            <a:endParaRPr lang="en-US" dirty="0"/>
          </a:p>
        </p:txBody>
      </p:sp>
      <p:sp>
        <p:nvSpPr>
          <p:cNvPr id="4" name="Slide Number Placeholder 3"/>
          <p:cNvSpPr>
            <a:spLocks noGrp="1"/>
          </p:cNvSpPr>
          <p:nvPr>
            <p:ph type="sldNum" sz="quarter" idx="5"/>
          </p:nvPr>
        </p:nvSpPr>
        <p:spPr/>
        <p:txBody>
          <a:bodyPr/>
          <a:lstStyle/>
          <a:p>
            <a:fld id="{EAA02C1F-3C06-43BA-B18E-11BF4D6DB599}" type="slidenum">
              <a:rPr lang="en-GB" smtClean="0"/>
              <a:t>6</a:t>
            </a:fld>
            <a:endParaRPr lang="en-GB"/>
          </a:p>
        </p:txBody>
      </p:sp>
    </p:spTree>
    <p:extLst>
      <p:ext uri="{BB962C8B-B14F-4D97-AF65-F5344CB8AC3E}">
        <p14:creationId xmlns:p14="http://schemas.microsoft.com/office/powerpoint/2010/main" val="1055352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This could provide 3 meals a day to half the people in South Africa for a year. Imagine that!</a:t>
            </a:r>
          </a:p>
          <a:p>
            <a:endParaRPr lang="en-US" dirty="0"/>
          </a:p>
          <a:p>
            <a:r>
              <a:rPr lang="en-GB" sz="1200" kern="1200" dirty="0">
                <a:solidFill>
                  <a:schemeClr val="tx1"/>
                </a:solidFill>
                <a:effectLst/>
                <a:latin typeface="+mn-lt"/>
                <a:ea typeface="+mn-ea"/>
                <a:cs typeface="+mn-cs"/>
              </a:rPr>
              <a:t>South Africa produces sufficient food for all South Africans, yet many people are vulnerable to or are experiencing hunger each day. </a:t>
            </a:r>
            <a:endParaRPr lang="en-US" dirty="0"/>
          </a:p>
          <a:p>
            <a:endParaRPr lang="en-US" dirty="0"/>
          </a:p>
          <a:p>
            <a:r>
              <a:rPr lang="en-US" dirty="0"/>
              <a:t>Reducing waste by redirecting surplus food to vulnerable people can help feed millions of food-insecure South Africans, improve food security, nutrition and health.</a:t>
            </a:r>
          </a:p>
          <a:p>
            <a:endParaRPr lang="en-US" dirty="0"/>
          </a:p>
          <a:p>
            <a:endParaRPr lang="en-US" dirty="0"/>
          </a:p>
        </p:txBody>
      </p:sp>
      <p:sp>
        <p:nvSpPr>
          <p:cNvPr id="4" name="Slide Number Placeholder 3"/>
          <p:cNvSpPr>
            <a:spLocks noGrp="1"/>
          </p:cNvSpPr>
          <p:nvPr>
            <p:ph type="sldNum" sz="quarter" idx="5"/>
          </p:nvPr>
        </p:nvSpPr>
        <p:spPr/>
        <p:txBody>
          <a:bodyPr/>
          <a:lstStyle/>
          <a:p>
            <a:fld id="{EAA02C1F-3C06-43BA-B18E-11BF4D6DB599}" type="slidenum">
              <a:rPr lang="en-GB" smtClean="0"/>
              <a:t>7</a:t>
            </a:fld>
            <a:endParaRPr lang="en-GB"/>
          </a:p>
        </p:txBody>
      </p:sp>
    </p:spTree>
    <p:extLst>
      <p:ext uri="{BB962C8B-B14F-4D97-AF65-F5344CB8AC3E}">
        <p14:creationId xmlns:p14="http://schemas.microsoft.com/office/powerpoint/2010/main" val="1029627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25E26-BF4C-F6F6-5D27-29419310D3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108F8C-7F3E-2F1F-3FAD-CC919F06B89F}"/>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388992BC-93B5-1949-6ACC-E1E12F330D7F}"/>
              </a:ext>
            </a:extLst>
          </p:cNvPr>
          <p:cNvSpPr>
            <a:spLocks noGrp="1"/>
          </p:cNvSpPr>
          <p:nvPr>
            <p:ph type="body" idx="1"/>
          </p:nvPr>
        </p:nvSpPr>
        <p:spPr/>
        <p:txBody>
          <a:bodyPr/>
          <a:lstStyle/>
          <a:p>
            <a:r>
              <a:rPr lang="en-US" dirty="0"/>
              <a:t>According to UNEP in 2024, FLW generates 8 – 10% of annual global greenhouse gas emissions – almost 5 times that of the aviation sector – and contributes to significant biodiversity loss by taking up the equivalent of almost a third of the world’s agricultural land.</a:t>
            </a:r>
          </a:p>
          <a:p>
            <a:endParaRPr lang="en-US" dirty="0"/>
          </a:p>
          <a:p>
            <a:r>
              <a:rPr lang="en-GB" sz="1200" kern="1200" dirty="0">
                <a:solidFill>
                  <a:schemeClr val="tx1"/>
                </a:solidFill>
                <a:effectLst/>
                <a:latin typeface="+mn-lt"/>
                <a:ea typeface="+mn-ea"/>
                <a:cs typeface="+mn-cs"/>
              </a:rPr>
              <a:t>Food waste is a major contributor to climate change, and its environmental impact in South Africa is considerable. When we discard food, we’re not just wasting the edible produce itself; we’re also squandering all the energy, water and fuel expended in its journey to our plate. </a:t>
            </a:r>
          </a:p>
          <a:p>
            <a:endParaRPr lang="en-ZA"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Land used for food production needs various inputs which has an impact on ecosystems. Overuse of land and resources affects natural habitats and biodiversity.</a:t>
            </a:r>
            <a:endParaRPr lang="en-ZA"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Moreover, food rotting in landfill sites produces methane, a potent greenhouse gas.</a:t>
            </a:r>
            <a:endParaRPr lang="en-ZA"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By preventing and reducing FLW, we can drastically reduce our environmental impact, preserve natural habitats and biodiversity, and build a sustainable and resilient food system.</a:t>
            </a:r>
            <a:endParaRPr lang="en-ZA" sz="1200" kern="1200" dirty="0">
              <a:solidFill>
                <a:schemeClr val="tx1"/>
              </a:solidFill>
              <a:effectLst/>
              <a:latin typeface="+mn-lt"/>
              <a:ea typeface="+mn-ea"/>
              <a:cs typeface="+mn-cs"/>
            </a:endParaRPr>
          </a:p>
          <a:p>
            <a:endParaRPr lang="en-US" dirty="0"/>
          </a:p>
        </p:txBody>
      </p:sp>
      <p:sp>
        <p:nvSpPr>
          <p:cNvPr id="4" name="Slide Number Placeholder 3">
            <a:extLst>
              <a:ext uri="{FF2B5EF4-FFF2-40B4-BE49-F238E27FC236}">
                <a16:creationId xmlns:a16="http://schemas.microsoft.com/office/drawing/2014/main" id="{60CEC5C9-26E0-5454-BE9D-727B1BB28485}"/>
              </a:ext>
            </a:extLst>
          </p:cNvPr>
          <p:cNvSpPr>
            <a:spLocks noGrp="1"/>
          </p:cNvSpPr>
          <p:nvPr>
            <p:ph type="sldNum" sz="quarter" idx="5"/>
          </p:nvPr>
        </p:nvSpPr>
        <p:spPr/>
        <p:txBody>
          <a:bodyPr/>
          <a:lstStyle/>
          <a:p>
            <a:fld id="{EAA02C1F-3C06-43BA-B18E-11BF4D6DB599}" type="slidenum">
              <a:rPr lang="en-GB" smtClean="0"/>
              <a:t>8</a:t>
            </a:fld>
            <a:endParaRPr lang="en-GB"/>
          </a:p>
        </p:txBody>
      </p:sp>
    </p:spTree>
    <p:extLst>
      <p:ext uri="{BB962C8B-B14F-4D97-AF65-F5344CB8AC3E}">
        <p14:creationId xmlns:p14="http://schemas.microsoft.com/office/powerpoint/2010/main" val="3552270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EBA945-CBBF-2A9F-9281-829CC7B79C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926B04-0509-5229-CC32-FD720913EFC2}"/>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C426DEC-42DF-6217-75FA-C369FB663150}"/>
              </a:ext>
            </a:extLst>
          </p:cNvPr>
          <p:cNvSpPr>
            <a:spLocks noGrp="1"/>
          </p:cNvSpPr>
          <p:nvPr>
            <p:ph type="body" idx="1"/>
          </p:nvPr>
        </p:nvSpPr>
        <p:spPr/>
        <p:txBody>
          <a:bodyPr/>
          <a:lstStyle/>
          <a:p>
            <a:r>
              <a:rPr lang="en-ZA" sz="1200" kern="1200" dirty="0">
                <a:solidFill>
                  <a:schemeClr val="tx1"/>
                </a:solidFill>
                <a:effectLst/>
                <a:latin typeface="+mn-lt"/>
                <a:ea typeface="+mn-ea"/>
                <a:cs typeface="+mn-cs"/>
              </a:rPr>
              <a:t>Following circular economy approaches in our food system to prevent, reduce, reuse and repurpose FLW can create new job opportunities, improve livelihoods and generate financial benefits for a range of stakeholders. We need this in South Africa. For businesses this is key to managing risk and driving efficiencies. Doing things differently through new business models allows businesses to realise greater economic benefits, attract investment and help build a resilient economy.</a:t>
            </a:r>
            <a:br>
              <a:rPr lang="en-ZA" sz="1200" kern="1200" dirty="0">
                <a:solidFill>
                  <a:schemeClr val="tx1"/>
                </a:solidFill>
                <a:effectLst/>
                <a:latin typeface="+mn-lt"/>
                <a:ea typeface="+mn-ea"/>
                <a:cs typeface="+mn-cs"/>
              </a:rPr>
            </a:br>
            <a:endParaRPr lang="en-US" dirty="0"/>
          </a:p>
        </p:txBody>
      </p:sp>
      <p:sp>
        <p:nvSpPr>
          <p:cNvPr id="4" name="Slide Number Placeholder 3">
            <a:extLst>
              <a:ext uri="{FF2B5EF4-FFF2-40B4-BE49-F238E27FC236}">
                <a16:creationId xmlns:a16="http://schemas.microsoft.com/office/drawing/2014/main" id="{F0602C7C-429C-7736-BCF5-75E607642496}"/>
              </a:ext>
            </a:extLst>
          </p:cNvPr>
          <p:cNvSpPr>
            <a:spLocks noGrp="1"/>
          </p:cNvSpPr>
          <p:nvPr>
            <p:ph type="sldNum" sz="quarter" idx="5"/>
          </p:nvPr>
        </p:nvSpPr>
        <p:spPr/>
        <p:txBody>
          <a:bodyPr/>
          <a:lstStyle/>
          <a:p>
            <a:fld id="{EAA02C1F-3C06-43BA-B18E-11BF4D6DB599}" type="slidenum">
              <a:rPr lang="en-GB" smtClean="0"/>
              <a:t>9</a:t>
            </a:fld>
            <a:endParaRPr lang="en-GB"/>
          </a:p>
        </p:txBody>
      </p:sp>
    </p:spTree>
    <p:extLst>
      <p:ext uri="{BB962C8B-B14F-4D97-AF65-F5344CB8AC3E}">
        <p14:creationId xmlns:p14="http://schemas.microsoft.com/office/powerpoint/2010/main" val="39011961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GCSA &amp; GS1">
    <p:spTree>
      <p:nvGrpSpPr>
        <p:cNvPr id="1" name=""/>
        <p:cNvGrpSpPr/>
        <p:nvPr/>
      </p:nvGrpSpPr>
      <p:grpSpPr>
        <a:xfrm>
          <a:off x="0" y="0"/>
          <a:ext cx="0" cy="0"/>
          <a:chOff x="0" y="0"/>
          <a:chExt cx="0" cy="0"/>
        </a:xfrm>
      </p:grpSpPr>
      <p:sp>
        <p:nvSpPr>
          <p:cNvPr id="10" name="Google Shape;10;p2">
            <a:extLst>
              <a:ext uri="{FF2B5EF4-FFF2-40B4-BE49-F238E27FC236}">
                <a16:creationId xmlns:a16="http://schemas.microsoft.com/office/drawing/2014/main" id="{E210480C-923F-86C8-FF92-919457D63458}"/>
              </a:ext>
            </a:extLst>
          </p:cNvPr>
          <p:cNvSpPr/>
          <p:nvPr userDrawn="1"/>
        </p:nvSpPr>
        <p:spPr>
          <a:xfrm>
            <a:off x="-1" y="1"/>
            <a:ext cx="12185863" cy="2980591"/>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itle 1">
            <a:extLst>
              <a:ext uri="{FF2B5EF4-FFF2-40B4-BE49-F238E27FC236}">
                <a16:creationId xmlns:a16="http://schemas.microsoft.com/office/drawing/2014/main" id="{6104D606-2420-A955-4CE4-5F644E3A51FB}"/>
              </a:ext>
            </a:extLst>
          </p:cNvPr>
          <p:cNvSpPr>
            <a:spLocks noGrp="1"/>
          </p:cNvSpPr>
          <p:nvPr>
            <p:ph type="ctrTitle" hasCustomPrompt="1"/>
          </p:nvPr>
        </p:nvSpPr>
        <p:spPr>
          <a:xfrm>
            <a:off x="589089" y="2980593"/>
            <a:ext cx="11007963" cy="1688122"/>
          </a:xfrm>
          <a:prstGeom prst="rect">
            <a:avLst/>
          </a:prstGeom>
        </p:spPr>
        <p:txBody>
          <a:bodyPr anchor="ctr">
            <a:normAutofit/>
          </a:bodyPr>
          <a:lstStyle>
            <a:lvl1pPr algn="ctr">
              <a:defRPr sz="6000"/>
            </a:lvl1pPr>
          </a:lstStyle>
          <a:p>
            <a:r>
              <a:rPr lang="en-GB" dirty="0"/>
              <a:t>Title click to add</a:t>
            </a:r>
          </a:p>
        </p:txBody>
      </p:sp>
      <p:sp>
        <p:nvSpPr>
          <p:cNvPr id="9" name="Google Shape;9;p2">
            <a:extLst>
              <a:ext uri="{FF2B5EF4-FFF2-40B4-BE49-F238E27FC236}">
                <a16:creationId xmlns:a16="http://schemas.microsoft.com/office/drawing/2014/main" id="{E662DCA0-7537-91DF-BFC4-213FE5653EB0}"/>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a:extLst>
              <a:ext uri="{FF2B5EF4-FFF2-40B4-BE49-F238E27FC236}">
                <a16:creationId xmlns:a16="http://schemas.microsoft.com/office/drawing/2014/main" id="{2E10AF7F-2338-F758-5AEF-F32917E49B69}"/>
              </a:ext>
            </a:extLst>
          </p:cNvPr>
          <p:cNvGrpSpPr/>
          <p:nvPr userDrawn="1"/>
        </p:nvGrpSpPr>
        <p:grpSpPr>
          <a:xfrm>
            <a:off x="240361" y="2980592"/>
            <a:ext cx="11705138" cy="3676225"/>
            <a:chOff x="103225" y="2571750"/>
            <a:chExt cx="8940900" cy="2481600"/>
          </a:xfrm>
        </p:grpSpPr>
        <p:cxnSp>
          <p:nvCxnSpPr>
            <p:cNvPr id="12" name="Google Shape;12;p2">
              <a:extLst>
                <a:ext uri="{FF2B5EF4-FFF2-40B4-BE49-F238E27FC236}">
                  <a16:creationId xmlns:a16="http://schemas.microsoft.com/office/drawing/2014/main" id="{4D471DD0-1FD1-1E13-91D6-D41052D8E74D}"/>
                </a:ext>
              </a:extLst>
            </p:cNvPr>
            <p:cNvCxnSpPr/>
            <p:nvPr/>
          </p:nvCxnSpPr>
          <p:spPr>
            <a:xfrm>
              <a:off x="103225" y="2571750"/>
              <a:ext cx="0" cy="2481600"/>
            </a:xfrm>
            <a:prstGeom prst="straightConnector1">
              <a:avLst/>
            </a:prstGeom>
            <a:noFill/>
            <a:ln w="57150" cap="flat" cmpd="sng">
              <a:solidFill>
                <a:schemeClr val="accent4"/>
              </a:solidFill>
              <a:prstDash val="solid"/>
              <a:round/>
              <a:headEnd type="none" w="med" len="med"/>
              <a:tailEnd type="none" w="med" len="med"/>
            </a:ln>
          </p:spPr>
        </p:cxnSp>
        <p:cxnSp>
          <p:nvCxnSpPr>
            <p:cNvPr id="13" name="Google Shape;13;p2">
              <a:extLst>
                <a:ext uri="{FF2B5EF4-FFF2-40B4-BE49-F238E27FC236}">
                  <a16:creationId xmlns:a16="http://schemas.microsoft.com/office/drawing/2014/main" id="{586CC061-AB60-6ACB-2414-F8FA7B287D20}"/>
                </a:ext>
              </a:extLst>
            </p:cNvPr>
            <p:cNvCxnSpPr/>
            <p:nvPr/>
          </p:nvCxnSpPr>
          <p:spPr>
            <a:xfrm>
              <a:off x="9044125" y="2571750"/>
              <a:ext cx="0" cy="2481600"/>
            </a:xfrm>
            <a:prstGeom prst="straightConnector1">
              <a:avLst/>
            </a:prstGeom>
            <a:noFill/>
            <a:ln w="57150" cap="flat" cmpd="sng">
              <a:solidFill>
                <a:schemeClr val="accent4"/>
              </a:solidFill>
              <a:prstDash val="solid"/>
              <a:round/>
              <a:headEnd type="none" w="med" len="med"/>
              <a:tailEnd type="none" w="med" len="med"/>
            </a:ln>
          </p:spPr>
        </p:cxnSp>
        <p:cxnSp>
          <p:nvCxnSpPr>
            <p:cNvPr id="14" name="Google Shape;14;p2">
              <a:extLst>
                <a:ext uri="{FF2B5EF4-FFF2-40B4-BE49-F238E27FC236}">
                  <a16:creationId xmlns:a16="http://schemas.microsoft.com/office/drawing/2014/main" id="{941CCEDA-13FF-5155-9D19-E2F08D42B7B7}"/>
                </a:ext>
              </a:extLst>
            </p:cNvPr>
            <p:cNvCxnSpPr/>
            <p:nvPr/>
          </p:nvCxnSpPr>
          <p:spPr>
            <a:xfrm>
              <a:off x="103225" y="5053350"/>
              <a:ext cx="8940900" cy="0"/>
            </a:xfrm>
            <a:prstGeom prst="straightConnector1">
              <a:avLst/>
            </a:prstGeom>
            <a:noFill/>
            <a:ln w="57150" cap="flat" cmpd="sng">
              <a:solidFill>
                <a:schemeClr val="accent4"/>
              </a:solidFill>
              <a:prstDash val="solid"/>
              <a:round/>
              <a:headEnd type="none" w="med" len="med"/>
              <a:tailEnd type="none" w="med" len="med"/>
            </a:ln>
          </p:spPr>
        </p:cxnSp>
      </p:grpSp>
      <p:pic>
        <p:nvPicPr>
          <p:cNvPr id="18" name="Picture 17" descr="A logo with a fork and a circle and a leaf&#10;&#10;AI-generated content may be incorrect.">
            <a:extLst>
              <a:ext uri="{FF2B5EF4-FFF2-40B4-BE49-F238E27FC236}">
                <a16:creationId xmlns:a16="http://schemas.microsoft.com/office/drawing/2014/main" id="{1C5BC38F-9BDE-530E-0C45-ED1D8FCF6D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81463" y="498449"/>
            <a:ext cx="3829073" cy="2205069"/>
          </a:xfrm>
          <a:prstGeom prst="rect">
            <a:avLst/>
          </a:prstGeom>
        </p:spPr>
      </p:pic>
      <p:sp>
        <p:nvSpPr>
          <p:cNvPr id="20" name="Text Placeholder 19">
            <a:extLst>
              <a:ext uri="{FF2B5EF4-FFF2-40B4-BE49-F238E27FC236}">
                <a16:creationId xmlns:a16="http://schemas.microsoft.com/office/drawing/2014/main" id="{E69DA18D-0FD4-6F93-72C4-1C4365DA111F}"/>
              </a:ext>
            </a:extLst>
          </p:cNvPr>
          <p:cNvSpPr>
            <a:spLocks noGrp="1"/>
          </p:cNvSpPr>
          <p:nvPr>
            <p:ph type="body" sz="quarter" idx="10" hasCustomPrompt="1"/>
          </p:nvPr>
        </p:nvSpPr>
        <p:spPr>
          <a:xfrm>
            <a:off x="3114675" y="4677334"/>
            <a:ext cx="5962650" cy="887412"/>
          </a:xfrm>
          <a:prstGeom prst="rect">
            <a:avLst/>
          </a:prstGeom>
        </p:spPr>
        <p:txBody>
          <a:bodyPr/>
          <a:lstStyle>
            <a:lvl1pPr marL="0" indent="0" algn="ctr">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Autor click to add</a:t>
            </a:r>
            <a:endParaRPr lang="en-GB" dirty="0"/>
          </a:p>
        </p:txBody>
      </p:sp>
      <p:pic>
        <p:nvPicPr>
          <p:cNvPr id="5" name="Picture 4" descr="A black background with blue text&#10;&#10;AI-generated content may be incorrect.">
            <a:extLst>
              <a:ext uri="{FF2B5EF4-FFF2-40B4-BE49-F238E27FC236}">
                <a16:creationId xmlns:a16="http://schemas.microsoft.com/office/drawing/2014/main" id="{FE9262A8-5C80-00A2-3290-00A886E9A3C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84521" y="5866550"/>
            <a:ext cx="1687505" cy="694151"/>
          </a:xfrm>
          <a:prstGeom prst="rect">
            <a:avLst/>
          </a:prstGeom>
        </p:spPr>
      </p:pic>
    </p:spTree>
    <p:extLst>
      <p:ext uri="{BB962C8B-B14F-4D97-AF65-F5344CB8AC3E}">
        <p14:creationId xmlns:p14="http://schemas.microsoft.com/office/powerpoint/2010/main" val="24357608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3_Title &amp;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03503-F542-F9D9-3315-F3968E0E4F3D}"/>
              </a:ext>
            </a:extLst>
          </p:cNvPr>
          <p:cNvSpPr>
            <a:spLocks noGrp="1"/>
          </p:cNvSpPr>
          <p:nvPr>
            <p:ph type="title"/>
          </p:nvPr>
        </p:nvSpPr>
        <p:spPr>
          <a:xfrm>
            <a:off x="838200" y="365125"/>
            <a:ext cx="10515600" cy="1325563"/>
          </a:xfrm>
          <a:prstGeom prst="rect">
            <a:avLst/>
          </a:prstGeom>
        </p:spPr>
        <p:txBody>
          <a:bodyPr/>
          <a:lstStyle>
            <a:lvl1pPr>
              <a:defRPr>
                <a:solidFill>
                  <a:schemeClr val="accent2"/>
                </a:solidFill>
              </a:defRPr>
            </a:lvl1pPr>
          </a:lstStyle>
          <a:p>
            <a:r>
              <a:rPr lang="en-GB"/>
              <a:t>Click to edit Master title style</a:t>
            </a:r>
            <a:endParaRPr lang="en-GB" dirty="0"/>
          </a:p>
        </p:txBody>
      </p:sp>
      <p:sp>
        <p:nvSpPr>
          <p:cNvPr id="3" name="Content Placeholder 2">
            <a:extLst>
              <a:ext uri="{FF2B5EF4-FFF2-40B4-BE49-F238E27FC236}">
                <a16:creationId xmlns:a16="http://schemas.microsoft.com/office/drawing/2014/main" id="{C168D24F-C099-AA4F-7132-ADB7F3ADDD99}"/>
              </a:ext>
            </a:extLst>
          </p:cNvPr>
          <p:cNvSpPr>
            <a:spLocks noGrp="1"/>
          </p:cNvSpPr>
          <p:nvPr>
            <p:ph idx="1"/>
          </p:nvPr>
        </p:nvSpPr>
        <p:spPr>
          <a:xfrm>
            <a:off x="838200" y="1825625"/>
            <a:ext cx="10515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a:extLst>
              <a:ext uri="{FF2B5EF4-FFF2-40B4-BE49-F238E27FC236}">
                <a16:creationId xmlns:a16="http://schemas.microsoft.com/office/drawing/2014/main" id="{5E9188E9-626B-6A29-6D5E-7E659E27EC29}"/>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sp>
        <p:nvSpPr>
          <p:cNvPr id="8" name="Google Shape;9;p2">
            <a:extLst>
              <a:ext uri="{FF2B5EF4-FFF2-40B4-BE49-F238E27FC236}">
                <a16:creationId xmlns:a16="http://schemas.microsoft.com/office/drawing/2014/main" id="{B33D5F5B-9AE2-8E44-7DB7-CDD6E063F1BD}"/>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p2">
            <a:extLst>
              <a:ext uri="{FF2B5EF4-FFF2-40B4-BE49-F238E27FC236}">
                <a16:creationId xmlns:a16="http://schemas.microsoft.com/office/drawing/2014/main" id="{B110DFEB-70BB-2C91-EEFB-B68915FA1E67}"/>
              </a:ext>
            </a:extLst>
          </p:cNvPr>
          <p:cNvSpPr/>
          <p:nvPr userDrawn="1"/>
        </p:nvSpPr>
        <p:spPr>
          <a:xfrm>
            <a:off x="243431" y="201182"/>
            <a:ext cx="11705138" cy="6455637"/>
          </a:xfrm>
          <a:prstGeom prst="rect">
            <a:avLst/>
          </a:prstGeom>
          <a:noFill/>
          <a:ln w="571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Graphic 4">
            <a:extLst>
              <a:ext uri="{FF2B5EF4-FFF2-40B4-BE49-F238E27FC236}">
                <a16:creationId xmlns:a16="http://schemas.microsoft.com/office/drawing/2014/main" id="{D3AE5E24-25F4-D780-6BB1-06ECF24B3B0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4" name="Picture 3">
            <a:extLst>
              <a:ext uri="{FF2B5EF4-FFF2-40B4-BE49-F238E27FC236}">
                <a16:creationId xmlns:a16="http://schemas.microsoft.com/office/drawing/2014/main" id="{8200A536-05BD-175A-F21B-AB557882BB00}"/>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2468508212"/>
      </p:ext>
    </p:extLst>
  </p:cSld>
  <p:clrMapOvr>
    <a:masterClrMapping/>
  </p:clrMapOvr>
  <p:extLst>
    <p:ext uri="{DCECCB84-F9BA-43D5-87BE-67443E8EF086}">
      <p15:sldGuideLst xmlns:p15="http://schemas.microsoft.com/office/powerpoint/2012/main">
        <p15:guide id="1" orient="horz" pos="417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Title &amp;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19B354-4611-8141-385C-1F5A9ACA7DDE}"/>
              </a:ext>
            </a:extLst>
          </p:cNvPr>
          <p:cNvSpPr/>
          <p:nvPr userDrawn="1"/>
        </p:nvSpPr>
        <p:spPr>
          <a:xfrm>
            <a:off x="0" y="0"/>
            <a:ext cx="12192000" cy="6849208"/>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1F03503-F542-F9D9-3315-F3968E0E4F3D}"/>
              </a:ext>
            </a:extLst>
          </p:cNvPr>
          <p:cNvSpPr>
            <a:spLocks noGrp="1"/>
          </p:cNvSpPr>
          <p:nvPr>
            <p:ph type="title"/>
          </p:nvPr>
        </p:nvSpPr>
        <p:spPr>
          <a:xfrm>
            <a:off x="838200" y="365125"/>
            <a:ext cx="10515600" cy="1325563"/>
          </a:xfrm>
          <a:prstGeom prst="rect">
            <a:avLst/>
          </a:prstGeom>
        </p:spPr>
        <p:txBody>
          <a:bodyPr/>
          <a:lstStyle>
            <a:lvl1pPr>
              <a:defRPr>
                <a:solidFill>
                  <a:schemeClr val="bg1"/>
                </a:solidFill>
              </a:defRPr>
            </a:lvl1pPr>
          </a:lstStyle>
          <a:p>
            <a:r>
              <a:rPr lang="en-GB"/>
              <a:t>Click to edit Master title style</a:t>
            </a:r>
            <a:endParaRPr lang="en-GB" dirty="0"/>
          </a:p>
        </p:txBody>
      </p:sp>
      <p:sp>
        <p:nvSpPr>
          <p:cNvPr id="3" name="Content Placeholder 2">
            <a:extLst>
              <a:ext uri="{FF2B5EF4-FFF2-40B4-BE49-F238E27FC236}">
                <a16:creationId xmlns:a16="http://schemas.microsoft.com/office/drawing/2014/main" id="{C168D24F-C099-AA4F-7132-ADB7F3ADDD99}"/>
              </a:ext>
            </a:extLst>
          </p:cNvPr>
          <p:cNvSpPr>
            <a:spLocks noGrp="1"/>
          </p:cNvSpPr>
          <p:nvPr>
            <p:ph idx="1"/>
          </p:nvPr>
        </p:nvSpPr>
        <p:spPr>
          <a:xfrm>
            <a:off x="838200" y="1825625"/>
            <a:ext cx="10515600" cy="4351338"/>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6" name="Slide Number Placeholder 5">
            <a:extLst>
              <a:ext uri="{FF2B5EF4-FFF2-40B4-BE49-F238E27FC236}">
                <a16:creationId xmlns:a16="http://schemas.microsoft.com/office/drawing/2014/main" id="{5E9188E9-626B-6A29-6D5E-7E659E27EC29}"/>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pic>
        <p:nvPicPr>
          <p:cNvPr id="7" name="Picture 6" descr="A logo of a flag and a fork&#10;&#10;AI-generated content may be incorrect.">
            <a:extLst>
              <a:ext uri="{FF2B5EF4-FFF2-40B4-BE49-F238E27FC236}">
                <a16:creationId xmlns:a16="http://schemas.microsoft.com/office/drawing/2014/main" id="{BB9D7396-97A0-51AA-2C5D-B0FE4CEE5F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6757" y="5347792"/>
            <a:ext cx="2198376" cy="1492624"/>
          </a:xfrm>
          <a:prstGeom prst="rect">
            <a:avLst/>
          </a:prstGeom>
        </p:spPr>
      </p:pic>
      <p:sp>
        <p:nvSpPr>
          <p:cNvPr id="8" name="Google Shape;9;p2">
            <a:extLst>
              <a:ext uri="{FF2B5EF4-FFF2-40B4-BE49-F238E27FC236}">
                <a16:creationId xmlns:a16="http://schemas.microsoft.com/office/drawing/2014/main" id="{B33D5F5B-9AE2-8E44-7DB7-CDD6E063F1BD}"/>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p2">
            <a:extLst>
              <a:ext uri="{FF2B5EF4-FFF2-40B4-BE49-F238E27FC236}">
                <a16:creationId xmlns:a16="http://schemas.microsoft.com/office/drawing/2014/main" id="{B110DFEB-70BB-2C91-EEFB-B68915FA1E67}"/>
              </a:ext>
            </a:extLst>
          </p:cNvPr>
          <p:cNvSpPr/>
          <p:nvPr userDrawn="1"/>
        </p:nvSpPr>
        <p:spPr>
          <a:xfrm>
            <a:off x="243431" y="201182"/>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Picture 4">
            <a:extLst>
              <a:ext uri="{FF2B5EF4-FFF2-40B4-BE49-F238E27FC236}">
                <a16:creationId xmlns:a16="http://schemas.microsoft.com/office/drawing/2014/main" id="{6C126141-B833-4E92-12CC-4B994B77962D}"/>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169252" y="5798725"/>
            <a:ext cx="1687505" cy="694150"/>
          </a:xfrm>
          <a:prstGeom prst="rect">
            <a:avLst/>
          </a:prstGeom>
        </p:spPr>
      </p:pic>
    </p:spTree>
    <p:extLst>
      <p:ext uri="{BB962C8B-B14F-4D97-AF65-F5344CB8AC3E}">
        <p14:creationId xmlns:p14="http://schemas.microsoft.com/office/powerpoint/2010/main" val="4164210025"/>
      </p:ext>
    </p:extLst>
  </p:cSld>
  <p:clrMapOvr>
    <a:masterClrMapping/>
  </p:clrMapOvr>
  <p:extLst>
    <p:ext uri="{DCECCB84-F9BA-43D5-87BE-67443E8EF086}">
      <p15:sldGuideLst xmlns:p15="http://schemas.microsoft.com/office/powerpoint/2012/main">
        <p15:guide id="1" orient="horz" pos="417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2_Title &amp;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19B354-4611-8141-385C-1F5A9ACA7DDE}"/>
              </a:ext>
            </a:extLst>
          </p:cNvPr>
          <p:cNvSpPr/>
          <p:nvPr userDrawn="1"/>
        </p:nvSpPr>
        <p:spPr>
          <a:xfrm>
            <a:off x="0" y="0"/>
            <a:ext cx="12192000" cy="6849208"/>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1F03503-F542-F9D9-3315-F3968E0E4F3D}"/>
              </a:ext>
            </a:extLst>
          </p:cNvPr>
          <p:cNvSpPr>
            <a:spLocks noGrp="1"/>
          </p:cNvSpPr>
          <p:nvPr>
            <p:ph type="title"/>
          </p:nvPr>
        </p:nvSpPr>
        <p:spPr>
          <a:xfrm>
            <a:off x="838200" y="365125"/>
            <a:ext cx="10515600" cy="1325563"/>
          </a:xfrm>
          <a:prstGeom prst="rect">
            <a:avLst/>
          </a:prstGeom>
        </p:spPr>
        <p:txBody>
          <a:bodyPr/>
          <a:lstStyle>
            <a:lvl1pPr>
              <a:defRPr>
                <a:solidFill>
                  <a:schemeClr val="bg1"/>
                </a:solidFill>
              </a:defRPr>
            </a:lvl1pPr>
          </a:lstStyle>
          <a:p>
            <a:r>
              <a:rPr lang="en-GB"/>
              <a:t>Click to edit Master title style</a:t>
            </a:r>
            <a:endParaRPr lang="en-GB" dirty="0"/>
          </a:p>
        </p:txBody>
      </p:sp>
      <p:sp>
        <p:nvSpPr>
          <p:cNvPr id="3" name="Content Placeholder 2">
            <a:extLst>
              <a:ext uri="{FF2B5EF4-FFF2-40B4-BE49-F238E27FC236}">
                <a16:creationId xmlns:a16="http://schemas.microsoft.com/office/drawing/2014/main" id="{C168D24F-C099-AA4F-7132-ADB7F3ADDD99}"/>
              </a:ext>
            </a:extLst>
          </p:cNvPr>
          <p:cNvSpPr>
            <a:spLocks noGrp="1"/>
          </p:cNvSpPr>
          <p:nvPr>
            <p:ph idx="1"/>
          </p:nvPr>
        </p:nvSpPr>
        <p:spPr>
          <a:xfrm>
            <a:off x="838200" y="1825625"/>
            <a:ext cx="10515600" cy="4351338"/>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6" name="Slide Number Placeholder 5">
            <a:extLst>
              <a:ext uri="{FF2B5EF4-FFF2-40B4-BE49-F238E27FC236}">
                <a16:creationId xmlns:a16="http://schemas.microsoft.com/office/drawing/2014/main" id="{5E9188E9-626B-6A29-6D5E-7E659E27EC29}"/>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pic>
        <p:nvPicPr>
          <p:cNvPr id="7" name="Picture 6" descr="A logo of a flag and a fork&#10;&#10;AI-generated content may be incorrect.">
            <a:extLst>
              <a:ext uri="{FF2B5EF4-FFF2-40B4-BE49-F238E27FC236}">
                <a16:creationId xmlns:a16="http://schemas.microsoft.com/office/drawing/2014/main" id="{BB9D7396-97A0-51AA-2C5D-B0FE4CEE5F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6757" y="5347792"/>
            <a:ext cx="2198376" cy="1492624"/>
          </a:xfrm>
          <a:prstGeom prst="rect">
            <a:avLst/>
          </a:prstGeom>
        </p:spPr>
      </p:pic>
      <p:sp>
        <p:nvSpPr>
          <p:cNvPr id="8" name="Google Shape;9;p2">
            <a:extLst>
              <a:ext uri="{FF2B5EF4-FFF2-40B4-BE49-F238E27FC236}">
                <a16:creationId xmlns:a16="http://schemas.microsoft.com/office/drawing/2014/main" id="{B33D5F5B-9AE2-8E44-7DB7-CDD6E063F1BD}"/>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p2">
            <a:extLst>
              <a:ext uri="{FF2B5EF4-FFF2-40B4-BE49-F238E27FC236}">
                <a16:creationId xmlns:a16="http://schemas.microsoft.com/office/drawing/2014/main" id="{B110DFEB-70BB-2C91-EEFB-B68915FA1E67}"/>
              </a:ext>
            </a:extLst>
          </p:cNvPr>
          <p:cNvSpPr/>
          <p:nvPr userDrawn="1"/>
        </p:nvSpPr>
        <p:spPr>
          <a:xfrm>
            <a:off x="243431" y="201182"/>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Picture 4">
            <a:extLst>
              <a:ext uri="{FF2B5EF4-FFF2-40B4-BE49-F238E27FC236}">
                <a16:creationId xmlns:a16="http://schemas.microsoft.com/office/drawing/2014/main" id="{052DB143-4EE5-2859-8CFD-B79AE5D7F90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169252" y="5798725"/>
            <a:ext cx="1687505" cy="694150"/>
          </a:xfrm>
          <a:prstGeom prst="rect">
            <a:avLst/>
          </a:prstGeom>
        </p:spPr>
      </p:pic>
    </p:spTree>
    <p:extLst>
      <p:ext uri="{BB962C8B-B14F-4D97-AF65-F5344CB8AC3E}">
        <p14:creationId xmlns:p14="http://schemas.microsoft.com/office/powerpoint/2010/main" val="1595910824"/>
      </p:ext>
    </p:extLst>
  </p:cSld>
  <p:clrMapOvr>
    <a:masterClrMapping/>
  </p:clrMapOvr>
  <p:extLst>
    <p:ext uri="{DCECCB84-F9BA-43D5-87BE-67443E8EF086}">
      <p15:sldGuideLst xmlns:p15="http://schemas.microsoft.com/office/powerpoint/2012/main">
        <p15:guide id="1" orient="horz" pos="417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7B99F96-6734-A7CB-4F69-368CD7D058E9}"/>
              </a:ext>
            </a:extLst>
          </p:cNvPr>
          <p:cNvSpPr>
            <a:spLocks noGrp="1"/>
          </p:cNvSpPr>
          <p:nvPr>
            <p:ph type="body" idx="1" hasCustomPrompt="1"/>
          </p:nvPr>
        </p:nvSpPr>
        <p:spPr>
          <a:xfrm>
            <a:off x="4853354" y="4589463"/>
            <a:ext cx="6494096" cy="1500187"/>
          </a:xfrm>
          <a:prstGeom prst="rect">
            <a:avLst/>
          </a:prstGeom>
        </p:spPr>
        <p:txBody>
          <a:bodyPr/>
          <a:lstStyle>
            <a:lvl1pPr marL="0" indent="0">
              <a:buNone/>
              <a:defRPr sz="2400">
                <a:solidFill>
                  <a:schemeClr val="accent4"/>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dirty="0"/>
              <a:t>Click to add subtitle</a:t>
            </a:r>
          </a:p>
        </p:txBody>
      </p:sp>
      <p:sp>
        <p:nvSpPr>
          <p:cNvPr id="11" name="Google Shape;9;p2">
            <a:extLst>
              <a:ext uri="{FF2B5EF4-FFF2-40B4-BE49-F238E27FC236}">
                <a16:creationId xmlns:a16="http://schemas.microsoft.com/office/drawing/2014/main" id="{F0FDFAB7-5A3E-A793-3BF2-A80FF0EED58E}"/>
              </a:ext>
            </a:extLst>
          </p:cNvPr>
          <p:cNvSpPr/>
          <p:nvPr userDrawn="1"/>
        </p:nvSpPr>
        <p:spPr>
          <a:xfrm>
            <a:off x="243431" y="201182"/>
            <a:ext cx="11705138" cy="6455637"/>
          </a:xfrm>
          <a:prstGeom prst="rect">
            <a:avLst/>
          </a:prstGeom>
          <a:noFill/>
          <a:ln w="571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Rectangle 11">
            <a:extLst>
              <a:ext uri="{FF2B5EF4-FFF2-40B4-BE49-F238E27FC236}">
                <a16:creationId xmlns:a16="http://schemas.microsoft.com/office/drawing/2014/main" id="{76FB5043-DD0B-4680-FC70-09DCF75D6ACC}"/>
              </a:ext>
            </a:extLst>
          </p:cNvPr>
          <p:cNvSpPr/>
          <p:nvPr userDrawn="1"/>
        </p:nvSpPr>
        <p:spPr>
          <a:xfrm>
            <a:off x="4572000" y="2551235"/>
            <a:ext cx="7620000" cy="1904878"/>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53BC601-7B01-6765-1828-39139ED671F6}"/>
              </a:ext>
            </a:extLst>
          </p:cNvPr>
          <p:cNvSpPr>
            <a:spLocks noGrp="1"/>
          </p:cNvSpPr>
          <p:nvPr>
            <p:ph type="title" hasCustomPrompt="1"/>
          </p:nvPr>
        </p:nvSpPr>
        <p:spPr>
          <a:xfrm>
            <a:off x="4853354" y="2551235"/>
            <a:ext cx="6840414" cy="1904878"/>
          </a:xfrm>
          <a:prstGeom prst="rect">
            <a:avLst/>
          </a:prstGeom>
        </p:spPr>
        <p:txBody>
          <a:bodyPr anchor="ctr"/>
          <a:lstStyle>
            <a:lvl1pPr>
              <a:defRPr sz="6000">
                <a:solidFill>
                  <a:schemeClr val="bg1"/>
                </a:solidFill>
              </a:defRPr>
            </a:lvl1pPr>
          </a:lstStyle>
          <a:p>
            <a:r>
              <a:rPr lang="en-GB" dirty="0"/>
              <a:t>Click to add</a:t>
            </a:r>
          </a:p>
        </p:txBody>
      </p:sp>
      <p:cxnSp>
        <p:nvCxnSpPr>
          <p:cNvPr id="13" name="Google Shape;438;p59">
            <a:extLst>
              <a:ext uri="{FF2B5EF4-FFF2-40B4-BE49-F238E27FC236}">
                <a16:creationId xmlns:a16="http://schemas.microsoft.com/office/drawing/2014/main" id="{B8D4E038-DA02-C6B6-734F-E90282409DFE}"/>
              </a:ext>
            </a:extLst>
          </p:cNvPr>
          <p:cNvCxnSpPr>
            <a:cxnSpLocks/>
          </p:cNvCxnSpPr>
          <p:nvPr userDrawn="1"/>
        </p:nvCxnSpPr>
        <p:spPr>
          <a:xfrm>
            <a:off x="11948569" y="2551235"/>
            <a:ext cx="0" cy="1904878"/>
          </a:xfrm>
          <a:prstGeom prst="straightConnector1">
            <a:avLst/>
          </a:prstGeom>
          <a:noFill/>
          <a:ln w="57150" cap="flat" cmpd="sng">
            <a:solidFill>
              <a:schemeClr val="lt1"/>
            </a:solidFill>
            <a:prstDash val="solid"/>
            <a:round/>
            <a:headEnd type="none" w="med" len="med"/>
            <a:tailEnd type="none" w="med" len="med"/>
          </a:ln>
        </p:spPr>
      </p:cxnSp>
      <p:pic>
        <p:nvPicPr>
          <p:cNvPr id="4" name="Graphic 3">
            <a:extLst>
              <a:ext uri="{FF2B5EF4-FFF2-40B4-BE49-F238E27FC236}">
                <a16:creationId xmlns:a16="http://schemas.microsoft.com/office/drawing/2014/main" id="{D660BF69-A995-DFE1-6180-E72C75B8C4B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5" name="Picture 4">
            <a:extLst>
              <a:ext uri="{FF2B5EF4-FFF2-40B4-BE49-F238E27FC236}">
                <a16:creationId xmlns:a16="http://schemas.microsoft.com/office/drawing/2014/main" id="{600DCDAC-7C74-321C-711E-C8A200D78B1B}"/>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338820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7B99F96-6734-A7CB-4F69-368CD7D058E9}"/>
              </a:ext>
            </a:extLst>
          </p:cNvPr>
          <p:cNvSpPr>
            <a:spLocks noGrp="1"/>
          </p:cNvSpPr>
          <p:nvPr>
            <p:ph type="body" idx="1" hasCustomPrompt="1"/>
          </p:nvPr>
        </p:nvSpPr>
        <p:spPr>
          <a:xfrm>
            <a:off x="4853354" y="4589463"/>
            <a:ext cx="6494096" cy="1500187"/>
          </a:xfrm>
          <a:prstGeom prst="rect">
            <a:avLst/>
          </a:prstGeom>
        </p:spPr>
        <p:txBody>
          <a:bodyPr/>
          <a:lstStyle>
            <a:lvl1pPr marL="0" indent="0">
              <a:buNone/>
              <a:defRPr sz="240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dirty="0"/>
              <a:t>Click to add subtitle</a:t>
            </a:r>
          </a:p>
        </p:txBody>
      </p:sp>
      <p:sp>
        <p:nvSpPr>
          <p:cNvPr id="11" name="Google Shape;9;p2">
            <a:extLst>
              <a:ext uri="{FF2B5EF4-FFF2-40B4-BE49-F238E27FC236}">
                <a16:creationId xmlns:a16="http://schemas.microsoft.com/office/drawing/2014/main" id="{F0FDFAB7-5A3E-A793-3BF2-A80FF0EED58E}"/>
              </a:ext>
            </a:extLst>
          </p:cNvPr>
          <p:cNvSpPr/>
          <p:nvPr userDrawn="1"/>
        </p:nvSpPr>
        <p:spPr>
          <a:xfrm>
            <a:off x="243431" y="201182"/>
            <a:ext cx="11705138" cy="6455637"/>
          </a:xfrm>
          <a:prstGeom prst="rect">
            <a:avLst/>
          </a:prstGeom>
          <a:noFill/>
          <a:ln w="571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Rectangle 11">
            <a:extLst>
              <a:ext uri="{FF2B5EF4-FFF2-40B4-BE49-F238E27FC236}">
                <a16:creationId xmlns:a16="http://schemas.microsoft.com/office/drawing/2014/main" id="{76FB5043-DD0B-4680-FC70-09DCF75D6ACC}"/>
              </a:ext>
            </a:extLst>
          </p:cNvPr>
          <p:cNvSpPr/>
          <p:nvPr userDrawn="1"/>
        </p:nvSpPr>
        <p:spPr>
          <a:xfrm>
            <a:off x="4572000" y="2551235"/>
            <a:ext cx="7620000" cy="1904878"/>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53BC601-7B01-6765-1828-39139ED671F6}"/>
              </a:ext>
            </a:extLst>
          </p:cNvPr>
          <p:cNvSpPr>
            <a:spLocks noGrp="1"/>
          </p:cNvSpPr>
          <p:nvPr>
            <p:ph type="title" hasCustomPrompt="1"/>
          </p:nvPr>
        </p:nvSpPr>
        <p:spPr>
          <a:xfrm>
            <a:off x="4853354" y="2551235"/>
            <a:ext cx="6840414" cy="1904878"/>
          </a:xfrm>
          <a:prstGeom prst="rect">
            <a:avLst/>
          </a:prstGeom>
        </p:spPr>
        <p:txBody>
          <a:bodyPr anchor="ctr"/>
          <a:lstStyle>
            <a:lvl1pPr>
              <a:defRPr sz="6000">
                <a:solidFill>
                  <a:schemeClr val="bg1"/>
                </a:solidFill>
              </a:defRPr>
            </a:lvl1pPr>
          </a:lstStyle>
          <a:p>
            <a:r>
              <a:rPr lang="en-GB" dirty="0"/>
              <a:t>Click to add</a:t>
            </a:r>
          </a:p>
        </p:txBody>
      </p:sp>
      <p:cxnSp>
        <p:nvCxnSpPr>
          <p:cNvPr id="13" name="Google Shape;438;p59">
            <a:extLst>
              <a:ext uri="{FF2B5EF4-FFF2-40B4-BE49-F238E27FC236}">
                <a16:creationId xmlns:a16="http://schemas.microsoft.com/office/drawing/2014/main" id="{B8D4E038-DA02-C6B6-734F-E90282409DFE}"/>
              </a:ext>
            </a:extLst>
          </p:cNvPr>
          <p:cNvCxnSpPr>
            <a:cxnSpLocks/>
          </p:cNvCxnSpPr>
          <p:nvPr userDrawn="1"/>
        </p:nvCxnSpPr>
        <p:spPr>
          <a:xfrm>
            <a:off x="11948569" y="2551235"/>
            <a:ext cx="0" cy="1904878"/>
          </a:xfrm>
          <a:prstGeom prst="straightConnector1">
            <a:avLst/>
          </a:prstGeom>
          <a:noFill/>
          <a:ln w="57150" cap="flat" cmpd="sng">
            <a:solidFill>
              <a:schemeClr val="lt1"/>
            </a:solidFill>
            <a:prstDash val="solid"/>
            <a:round/>
            <a:headEnd type="none" w="med" len="med"/>
            <a:tailEnd type="none" w="med" len="med"/>
          </a:ln>
        </p:spPr>
      </p:cxnSp>
      <p:pic>
        <p:nvPicPr>
          <p:cNvPr id="4" name="Graphic 3">
            <a:extLst>
              <a:ext uri="{FF2B5EF4-FFF2-40B4-BE49-F238E27FC236}">
                <a16:creationId xmlns:a16="http://schemas.microsoft.com/office/drawing/2014/main" id="{0E994792-67B2-9BCD-F04B-42FAD66731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5" name="Picture 4">
            <a:extLst>
              <a:ext uri="{FF2B5EF4-FFF2-40B4-BE49-F238E27FC236}">
                <a16:creationId xmlns:a16="http://schemas.microsoft.com/office/drawing/2014/main" id="{3B4DB1AC-514D-5D55-4BFE-315B157DBCBA}"/>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10688867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7B99F96-6734-A7CB-4F69-368CD7D058E9}"/>
              </a:ext>
            </a:extLst>
          </p:cNvPr>
          <p:cNvSpPr>
            <a:spLocks noGrp="1"/>
          </p:cNvSpPr>
          <p:nvPr>
            <p:ph type="body" idx="1" hasCustomPrompt="1"/>
          </p:nvPr>
        </p:nvSpPr>
        <p:spPr>
          <a:xfrm>
            <a:off x="4853354" y="4589463"/>
            <a:ext cx="6494096" cy="1500187"/>
          </a:xfrm>
          <a:prstGeom prst="rect">
            <a:avLst/>
          </a:prstGeom>
        </p:spPr>
        <p:txBody>
          <a:bodyPr/>
          <a:lstStyle>
            <a:lvl1pPr marL="0" indent="0">
              <a:buNone/>
              <a:defRPr sz="240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dirty="0"/>
              <a:t>Click to add subtitle</a:t>
            </a:r>
          </a:p>
        </p:txBody>
      </p:sp>
      <p:sp>
        <p:nvSpPr>
          <p:cNvPr id="11" name="Google Shape;9;p2">
            <a:extLst>
              <a:ext uri="{FF2B5EF4-FFF2-40B4-BE49-F238E27FC236}">
                <a16:creationId xmlns:a16="http://schemas.microsoft.com/office/drawing/2014/main" id="{F0FDFAB7-5A3E-A793-3BF2-A80FF0EED58E}"/>
              </a:ext>
            </a:extLst>
          </p:cNvPr>
          <p:cNvSpPr/>
          <p:nvPr userDrawn="1"/>
        </p:nvSpPr>
        <p:spPr>
          <a:xfrm>
            <a:off x="243431" y="201182"/>
            <a:ext cx="11705138" cy="6455637"/>
          </a:xfrm>
          <a:prstGeom prst="rect">
            <a:avLst/>
          </a:prstGeom>
          <a:noFill/>
          <a:ln w="571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Rectangle 11">
            <a:extLst>
              <a:ext uri="{FF2B5EF4-FFF2-40B4-BE49-F238E27FC236}">
                <a16:creationId xmlns:a16="http://schemas.microsoft.com/office/drawing/2014/main" id="{76FB5043-DD0B-4680-FC70-09DCF75D6ACC}"/>
              </a:ext>
            </a:extLst>
          </p:cNvPr>
          <p:cNvSpPr/>
          <p:nvPr userDrawn="1"/>
        </p:nvSpPr>
        <p:spPr>
          <a:xfrm>
            <a:off x="4572000" y="2551235"/>
            <a:ext cx="7620000" cy="1904878"/>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53BC601-7B01-6765-1828-39139ED671F6}"/>
              </a:ext>
            </a:extLst>
          </p:cNvPr>
          <p:cNvSpPr>
            <a:spLocks noGrp="1"/>
          </p:cNvSpPr>
          <p:nvPr>
            <p:ph type="title" hasCustomPrompt="1"/>
          </p:nvPr>
        </p:nvSpPr>
        <p:spPr>
          <a:xfrm>
            <a:off x="4853354" y="2551235"/>
            <a:ext cx="6840414" cy="1904878"/>
          </a:xfrm>
          <a:prstGeom prst="rect">
            <a:avLst/>
          </a:prstGeom>
        </p:spPr>
        <p:txBody>
          <a:bodyPr anchor="ctr"/>
          <a:lstStyle>
            <a:lvl1pPr>
              <a:defRPr sz="6000">
                <a:solidFill>
                  <a:schemeClr val="accent2"/>
                </a:solidFill>
              </a:defRPr>
            </a:lvl1pPr>
          </a:lstStyle>
          <a:p>
            <a:r>
              <a:rPr lang="en-GB" dirty="0"/>
              <a:t>Click to add</a:t>
            </a:r>
          </a:p>
        </p:txBody>
      </p:sp>
      <p:cxnSp>
        <p:nvCxnSpPr>
          <p:cNvPr id="13" name="Google Shape;438;p59">
            <a:extLst>
              <a:ext uri="{FF2B5EF4-FFF2-40B4-BE49-F238E27FC236}">
                <a16:creationId xmlns:a16="http://schemas.microsoft.com/office/drawing/2014/main" id="{B8D4E038-DA02-C6B6-734F-E90282409DFE}"/>
              </a:ext>
            </a:extLst>
          </p:cNvPr>
          <p:cNvCxnSpPr>
            <a:cxnSpLocks/>
          </p:cNvCxnSpPr>
          <p:nvPr userDrawn="1"/>
        </p:nvCxnSpPr>
        <p:spPr>
          <a:xfrm>
            <a:off x="11948569" y="2551235"/>
            <a:ext cx="0" cy="1904878"/>
          </a:xfrm>
          <a:prstGeom prst="straightConnector1">
            <a:avLst/>
          </a:prstGeom>
          <a:noFill/>
          <a:ln w="57150" cap="flat" cmpd="sng">
            <a:solidFill>
              <a:schemeClr val="lt1"/>
            </a:solidFill>
            <a:prstDash val="solid"/>
            <a:round/>
            <a:headEnd type="none" w="med" len="med"/>
            <a:tailEnd type="none" w="med" len="med"/>
          </a:ln>
        </p:spPr>
      </p:cxnSp>
      <p:pic>
        <p:nvPicPr>
          <p:cNvPr id="4" name="Graphic 3">
            <a:extLst>
              <a:ext uri="{FF2B5EF4-FFF2-40B4-BE49-F238E27FC236}">
                <a16:creationId xmlns:a16="http://schemas.microsoft.com/office/drawing/2014/main" id="{0E994792-67B2-9BCD-F04B-42FAD66731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5" name="Picture 4">
            <a:extLst>
              <a:ext uri="{FF2B5EF4-FFF2-40B4-BE49-F238E27FC236}">
                <a16:creationId xmlns:a16="http://schemas.microsoft.com/office/drawing/2014/main" id="{51DA5DC4-E8DF-B965-D7FD-91DFA334CF2F}"/>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894197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7B99F96-6734-A7CB-4F69-368CD7D058E9}"/>
              </a:ext>
            </a:extLst>
          </p:cNvPr>
          <p:cNvSpPr>
            <a:spLocks noGrp="1"/>
          </p:cNvSpPr>
          <p:nvPr>
            <p:ph type="body" idx="1" hasCustomPrompt="1"/>
          </p:nvPr>
        </p:nvSpPr>
        <p:spPr>
          <a:xfrm>
            <a:off x="4853354" y="4589463"/>
            <a:ext cx="6494096" cy="1500187"/>
          </a:xfrm>
          <a:prstGeom prst="rect">
            <a:avLst/>
          </a:prstGeom>
        </p:spPr>
        <p:txBody>
          <a:bodyPr/>
          <a:lstStyle>
            <a:lvl1pPr marL="0" indent="0">
              <a:buNone/>
              <a:defRPr sz="240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dirty="0"/>
              <a:t>Click to add subtitle</a:t>
            </a:r>
          </a:p>
        </p:txBody>
      </p:sp>
      <p:sp>
        <p:nvSpPr>
          <p:cNvPr id="11" name="Google Shape;9;p2">
            <a:extLst>
              <a:ext uri="{FF2B5EF4-FFF2-40B4-BE49-F238E27FC236}">
                <a16:creationId xmlns:a16="http://schemas.microsoft.com/office/drawing/2014/main" id="{F0FDFAB7-5A3E-A793-3BF2-A80FF0EED58E}"/>
              </a:ext>
            </a:extLst>
          </p:cNvPr>
          <p:cNvSpPr/>
          <p:nvPr userDrawn="1"/>
        </p:nvSpPr>
        <p:spPr>
          <a:xfrm>
            <a:off x="243431" y="201182"/>
            <a:ext cx="11705138" cy="6455637"/>
          </a:xfrm>
          <a:prstGeom prst="rect">
            <a:avLst/>
          </a:prstGeom>
          <a:noFill/>
          <a:ln w="571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Rectangle 11">
            <a:extLst>
              <a:ext uri="{FF2B5EF4-FFF2-40B4-BE49-F238E27FC236}">
                <a16:creationId xmlns:a16="http://schemas.microsoft.com/office/drawing/2014/main" id="{76FB5043-DD0B-4680-FC70-09DCF75D6ACC}"/>
              </a:ext>
            </a:extLst>
          </p:cNvPr>
          <p:cNvSpPr/>
          <p:nvPr userDrawn="1"/>
        </p:nvSpPr>
        <p:spPr>
          <a:xfrm>
            <a:off x="4572000" y="2551235"/>
            <a:ext cx="7620000" cy="1904878"/>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53BC601-7B01-6765-1828-39139ED671F6}"/>
              </a:ext>
            </a:extLst>
          </p:cNvPr>
          <p:cNvSpPr>
            <a:spLocks noGrp="1"/>
          </p:cNvSpPr>
          <p:nvPr>
            <p:ph type="title" hasCustomPrompt="1"/>
          </p:nvPr>
        </p:nvSpPr>
        <p:spPr>
          <a:xfrm>
            <a:off x="4853354" y="2551235"/>
            <a:ext cx="6840414" cy="1904878"/>
          </a:xfrm>
          <a:prstGeom prst="rect">
            <a:avLst/>
          </a:prstGeom>
        </p:spPr>
        <p:txBody>
          <a:bodyPr anchor="ctr"/>
          <a:lstStyle>
            <a:lvl1pPr>
              <a:defRPr sz="6000">
                <a:solidFill>
                  <a:schemeClr val="bg1"/>
                </a:solidFill>
              </a:defRPr>
            </a:lvl1pPr>
          </a:lstStyle>
          <a:p>
            <a:r>
              <a:rPr lang="en-GB" dirty="0"/>
              <a:t>Click to add</a:t>
            </a:r>
          </a:p>
        </p:txBody>
      </p:sp>
      <p:cxnSp>
        <p:nvCxnSpPr>
          <p:cNvPr id="13" name="Google Shape;438;p59">
            <a:extLst>
              <a:ext uri="{FF2B5EF4-FFF2-40B4-BE49-F238E27FC236}">
                <a16:creationId xmlns:a16="http://schemas.microsoft.com/office/drawing/2014/main" id="{B8D4E038-DA02-C6B6-734F-E90282409DFE}"/>
              </a:ext>
            </a:extLst>
          </p:cNvPr>
          <p:cNvCxnSpPr>
            <a:cxnSpLocks/>
          </p:cNvCxnSpPr>
          <p:nvPr userDrawn="1"/>
        </p:nvCxnSpPr>
        <p:spPr>
          <a:xfrm>
            <a:off x="11948569" y="2551235"/>
            <a:ext cx="0" cy="1904878"/>
          </a:xfrm>
          <a:prstGeom prst="straightConnector1">
            <a:avLst/>
          </a:prstGeom>
          <a:noFill/>
          <a:ln w="57150" cap="flat" cmpd="sng">
            <a:solidFill>
              <a:schemeClr val="lt1"/>
            </a:solidFill>
            <a:prstDash val="solid"/>
            <a:round/>
            <a:headEnd type="none" w="med" len="med"/>
            <a:tailEnd type="none" w="med" len="med"/>
          </a:ln>
        </p:spPr>
      </p:cxnSp>
      <p:pic>
        <p:nvPicPr>
          <p:cNvPr id="4" name="Graphic 3">
            <a:extLst>
              <a:ext uri="{FF2B5EF4-FFF2-40B4-BE49-F238E27FC236}">
                <a16:creationId xmlns:a16="http://schemas.microsoft.com/office/drawing/2014/main" id="{0E994792-67B2-9BCD-F04B-42FAD66731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5" name="Picture 4">
            <a:extLst>
              <a:ext uri="{FF2B5EF4-FFF2-40B4-BE49-F238E27FC236}">
                <a16:creationId xmlns:a16="http://schemas.microsoft.com/office/drawing/2014/main" id="{148CC53F-D56A-C6EB-B716-76548DC6CD00}"/>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31573429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mp; content box">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5772595-92E2-3FA3-4CB2-4713E2BA6B11}"/>
              </a:ext>
            </a:extLst>
          </p:cNvPr>
          <p:cNvSpPr/>
          <p:nvPr userDrawn="1"/>
        </p:nvSpPr>
        <p:spPr>
          <a:xfrm>
            <a:off x="4360985" y="0"/>
            <a:ext cx="7831015"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9B5C79E-9CE4-90C3-C892-F20C881984AF}"/>
              </a:ext>
            </a:extLst>
          </p:cNvPr>
          <p:cNvSpPr>
            <a:spLocks noGrp="1"/>
          </p:cNvSpPr>
          <p:nvPr>
            <p:ph type="title" hasCustomPrompt="1"/>
          </p:nvPr>
        </p:nvSpPr>
        <p:spPr>
          <a:xfrm>
            <a:off x="627204" y="1099038"/>
            <a:ext cx="3346938" cy="4659923"/>
          </a:xfrm>
          <a:prstGeom prst="rect">
            <a:avLst/>
          </a:prstGeom>
        </p:spPr>
        <p:txBody>
          <a:bodyPr/>
          <a:lstStyle>
            <a:lvl1pPr algn="ctr">
              <a:defRPr/>
            </a:lvl1pPr>
          </a:lstStyle>
          <a:p>
            <a:r>
              <a:rPr lang="en-US" dirty="0"/>
              <a:t>T</a:t>
            </a:r>
            <a:r>
              <a:rPr lang="en-GB" dirty="0" err="1"/>
              <a:t>itle</a:t>
            </a:r>
            <a:r>
              <a:rPr lang="en-GB" dirty="0"/>
              <a:t> click to add</a:t>
            </a:r>
          </a:p>
        </p:txBody>
      </p:sp>
      <p:sp>
        <p:nvSpPr>
          <p:cNvPr id="4" name="Content Placeholder 3">
            <a:extLst>
              <a:ext uri="{FF2B5EF4-FFF2-40B4-BE49-F238E27FC236}">
                <a16:creationId xmlns:a16="http://schemas.microsoft.com/office/drawing/2014/main" id="{41E0FC3C-FE55-DB6C-EC70-6CDECB6186C9}"/>
              </a:ext>
            </a:extLst>
          </p:cNvPr>
          <p:cNvSpPr>
            <a:spLocks noGrp="1"/>
          </p:cNvSpPr>
          <p:nvPr>
            <p:ph sz="half" idx="2"/>
          </p:nvPr>
        </p:nvSpPr>
        <p:spPr>
          <a:xfrm>
            <a:off x="4904642" y="495356"/>
            <a:ext cx="6743700" cy="5043798"/>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Google Shape;9;p2">
            <a:extLst>
              <a:ext uri="{FF2B5EF4-FFF2-40B4-BE49-F238E27FC236}">
                <a16:creationId xmlns:a16="http://schemas.microsoft.com/office/drawing/2014/main" id="{F0722037-8F62-C801-A1EF-7A7F4B208BC8}"/>
              </a:ext>
            </a:extLst>
          </p:cNvPr>
          <p:cNvSpPr/>
          <p:nvPr userDrawn="1"/>
        </p:nvSpPr>
        <p:spPr>
          <a:xfrm>
            <a:off x="240361" y="201181"/>
            <a:ext cx="11705138" cy="6455637"/>
          </a:xfrm>
          <a:prstGeom prst="rect">
            <a:avLst/>
          </a:prstGeom>
          <a:noFill/>
          <a:ln w="571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Slide Number Placeholder 5">
            <a:extLst>
              <a:ext uri="{FF2B5EF4-FFF2-40B4-BE49-F238E27FC236}">
                <a16:creationId xmlns:a16="http://schemas.microsoft.com/office/drawing/2014/main" id="{0CCF8C12-8432-89BF-F6C5-742F2748E7EC}"/>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pic>
        <p:nvPicPr>
          <p:cNvPr id="15" name="Picture 14" descr="A logo of a flag and a fork&#10;&#10;AI-generated content may be incorrect.">
            <a:extLst>
              <a:ext uri="{FF2B5EF4-FFF2-40B4-BE49-F238E27FC236}">
                <a16:creationId xmlns:a16="http://schemas.microsoft.com/office/drawing/2014/main" id="{80A3CCF0-2ADC-459C-E5FF-B385523C38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6757" y="5347792"/>
            <a:ext cx="2198376" cy="1492624"/>
          </a:xfrm>
          <a:prstGeom prst="rect">
            <a:avLst/>
          </a:prstGeom>
        </p:spPr>
      </p:pic>
      <p:pic>
        <p:nvPicPr>
          <p:cNvPr id="3" name="Picture 2">
            <a:extLst>
              <a:ext uri="{FF2B5EF4-FFF2-40B4-BE49-F238E27FC236}">
                <a16:creationId xmlns:a16="http://schemas.microsoft.com/office/drawing/2014/main" id="{D0B85F2B-18C9-807E-AF13-41CEB2D73A9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169252" y="5798725"/>
            <a:ext cx="1687505" cy="694150"/>
          </a:xfrm>
          <a:prstGeom prst="rect">
            <a:avLst/>
          </a:prstGeom>
        </p:spPr>
      </p:pic>
    </p:spTree>
    <p:extLst>
      <p:ext uri="{BB962C8B-B14F-4D97-AF65-F5344CB8AC3E}">
        <p14:creationId xmlns:p14="http://schemas.microsoft.com/office/powerpoint/2010/main" val="24819353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mp; content box">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5772595-92E2-3FA3-4CB2-4713E2BA6B11}"/>
              </a:ext>
            </a:extLst>
          </p:cNvPr>
          <p:cNvSpPr/>
          <p:nvPr userDrawn="1"/>
        </p:nvSpPr>
        <p:spPr>
          <a:xfrm>
            <a:off x="4432904" y="-1"/>
            <a:ext cx="783101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9B5C79E-9CE4-90C3-C892-F20C881984AF}"/>
              </a:ext>
            </a:extLst>
          </p:cNvPr>
          <p:cNvSpPr>
            <a:spLocks noGrp="1"/>
          </p:cNvSpPr>
          <p:nvPr>
            <p:ph type="title" hasCustomPrompt="1"/>
          </p:nvPr>
        </p:nvSpPr>
        <p:spPr>
          <a:xfrm>
            <a:off x="627204" y="1099038"/>
            <a:ext cx="3346938" cy="4659923"/>
          </a:xfrm>
          <a:prstGeom prst="rect">
            <a:avLst/>
          </a:prstGeom>
        </p:spPr>
        <p:txBody>
          <a:bodyPr/>
          <a:lstStyle>
            <a:lvl1pPr algn="ctr">
              <a:defRPr/>
            </a:lvl1pPr>
          </a:lstStyle>
          <a:p>
            <a:r>
              <a:rPr lang="en-US" dirty="0"/>
              <a:t>T</a:t>
            </a:r>
            <a:r>
              <a:rPr lang="en-GB" dirty="0" err="1"/>
              <a:t>itle</a:t>
            </a:r>
            <a:r>
              <a:rPr lang="en-GB" dirty="0"/>
              <a:t> click to add</a:t>
            </a:r>
          </a:p>
        </p:txBody>
      </p:sp>
      <p:sp>
        <p:nvSpPr>
          <p:cNvPr id="4" name="Content Placeholder 3">
            <a:extLst>
              <a:ext uri="{FF2B5EF4-FFF2-40B4-BE49-F238E27FC236}">
                <a16:creationId xmlns:a16="http://schemas.microsoft.com/office/drawing/2014/main" id="{41E0FC3C-FE55-DB6C-EC70-6CDECB6186C9}"/>
              </a:ext>
            </a:extLst>
          </p:cNvPr>
          <p:cNvSpPr>
            <a:spLocks noGrp="1"/>
          </p:cNvSpPr>
          <p:nvPr>
            <p:ph sz="half" idx="2"/>
          </p:nvPr>
        </p:nvSpPr>
        <p:spPr>
          <a:xfrm>
            <a:off x="4904642" y="495356"/>
            <a:ext cx="6743700" cy="5043798"/>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4" name="Slide Number Placeholder 5">
            <a:extLst>
              <a:ext uri="{FF2B5EF4-FFF2-40B4-BE49-F238E27FC236}">
                <a16:creationId xmlns:a16="http://schemas.microsoft.com/office/drawing/2014/main" id="{0CCF8C12-8432-89BF-F6C5-742F2748E7EC}"/>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pic>
        <p:nvPicPr>
          <p:cNvPr id="6" name="Picture 5" descr="A logo of a flag and a fork&#10;&#10;AI-generated content may be incorrect.">
            <a:extLst>
              <a:ext uri="{FF2B5EF4-FFF2-40B4-BE49-F238E27FC236}">
                <a16:creationId xmlns:a16="http://schemas.microsoft.com/office/drawing/2014/main" id="{0B543BD1-2836-97C1-C34C-D8A7A229CA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6757" y="5347792"/>
            <a:ext cx="2198376" cy="1492624"/>
          </a:xfrm>
          <a:prstGeom prst="rect">
            <a:avLst/>
          </a:prstGeom>
        </p:spPr>
      </p:pic>
      <p:pic>
        <p:nvPicPr>
          <p:cNvPr id="7" name="Picture 6">
            <a:extLst>
              <a:ext uri="{FF2B5EF4-FFF2-40B4-BE49-F238E27FC236}">
                <a16:creationId xmlns:a16="http://schemas.microsoft.com/office/drawing/2014/main" id="{A21DE3D5-8305-470E-B4F4-C9474F0EBFF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169252" y="5798725"/>
            <a:ext cx="1687505" cy="694150"/>
          </a:xfrm>
          <a:prstGeom prst="rect">
            <a:avLst/>
          </a:prstGeom>
        </p:spPr>
      </p:pic>
    </p:spTree>
    <p:extLst>
      <p:ext uri="{BB962C8B-B14F-4D97-AF65-F5344CB8AC3E}">
        <p14:creationId xmlns:p14="http://schemas.microsoft.com/office/powerpoint/2010/main" val="42552179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429A6-EE59-4040-12B4-7361CB502B98}"/>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970801A-86C7-11DD-2266-184AFD57725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a:extLst>
              <a:ext uri="{FF2B5EF4-FFF2-40B4-BE49-F238E27FC236}">
                <a16:creationId xmlns:a16="http://schemas.microsoft.com/office/drawing/2014/main" id="{EFBB58F7-8DFF-8674-31D1-81A7E4FA3BD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10" name="Slide Number Placeholder 5">
            <a:extLst>
              <a:ext uri="{FF2B5EF4-FFF2-40B4-BE49-F238E27FC236}">
                <a16:creationId xmlns:a16="http://schemas.microsoft.com/office/drawing/2014/main" id="{EAF8272E-EEBC-FD86-EBA3-F007E1ECFD60}"/>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sp>
        <p:nvSpPr>
          <p:cNvPr id="11" name="Google Shape;9;p2">
            <a:extLst>
              <a:ext uri="{FF2B5EF4-FFF2-40B4-BE49-F238E27FC236}">
                <a16:creationId xmlns:a16="http://schemas.microsoft.com/office/drawing/2014/main" id="{F98A2CD1-7872-3E30-860D-832FC43DFF91}"/>
              </a:ext>
            </a:extLst>
          </p:cNvPr>
          <p:cNvSpPr/>
          <p:nvPr userDrawn="1"/>
        </p:nvSpPr>
        <p:spPr>
          <a:xfrm>
            <a:off x="243431" y="201182"/>
            <a:ext cx="11705138" cy="6455637"/>
          </a:xfrm>
          <a:prstGeom prst="rect">
            <a:avLst/>
          </a:prstGeom>
          <a:noFill/>
          <a:ln w="571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Graphic 4">
            <a:extLst>
              <a:ext uri="{FF2B5EF4-FFF2-40B4-BE49-F238E27FC236}">
                <a16:creationId xmlns:a16="http://schemas.microsoft.com/office/drawing/2014/main" id="{BC0DAA80-FE99-9EBA-62C3-339DB24D644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6" name="Picture 5">
            <a:extLst>
              <a:ext uri="{FF2B5EF4-FFF2-40B4-BE49-F238E27FC236}">
                <a16:creationId xmlns:a16="http://schemas.microsoft.com/office/drawing/2014/main" id="{8D8FE2C6-B163-46D3-F673-B6A4D06ED5C1}"/>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3154364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_CGCSA &amp; GS1">
    <p:spTree>
      <p:nvGrpSpPr>
        <p:cNvPr id="1" name=""/>
        <p:cNvGrpSpPr/>
        <p:nvPr/>
      </p:nvGrpSpPr>
      <p:grpSpPr>
        <a:xfrm>
          <a:off x="0" y="0"/>
          <a:ext cx="0" cy="0"/>
          <a:chOff x="0" y="0"/>
          <a:chExt cx="0" cy="0"/>
        </a:xfrm>
      </p:grpSpPr>
      <p:sp>
        <p:nvSpPr>
          <p:cNvPr id="10" name="Google Shape;10;p2">
            <a:extLst>
              <a:ext uri="{FF2B5EF4-FFF2-40B4-BE49-F238E27FC236}">
                <a16:creationId xmlns:a16="http://schemas.microsoft.com/office/drawing/2014/main" id="{E210480C-923F-86C8-FF92-919457D63458}"/>
              </a:ext>
            </a:extLst>
          </p:cNvPr>
          <p:cNvSpPr/>
          <p:nvPr userDrawn="1"/>
        </p:nvSpPr>
        <p:spPr>
          <a:xfrm>
            <a:off x="-1" y="1"/>
            <a:ext cx="12185863" cy="2980591"/>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itle 1">
            <a:extLst>
              <a:ext uri="{FF2B5EF4-FFF2-40B4-BE49-F238E27FC236}">
                <a16:creationId xmlns:a16="http://schemas.microsoft.com/office/drawing/2014/main" id="{6104D606-2420-A955-4CE4-5F644E3A51FB}"/>
              </a:ext>
            </a:extLst>
          </p:cNvPr>
          <p:cNvSpPr>
            <a:spLocks noGrp="1"/>
          </p:cNvSpPr>
          <p:nvPr>
            <p:ph type="ctrTitle" hasCustomPrompt="1"/>
          </p:nvPr>
        </p:nvSpPr>
        <p:spPr>
          <a:xfrm>
            <a:off x="589089" y="2980593"/>
            <a:ext cx="11007963" cy="1688122"/>
          </a:xfrm>
          <a:prstGeom prst="rect">
            <a:avLst/>
          </a:prstGeom>
        </p:spPr>
        <p:txBody>
          <a:bodyPr anchor="ctr">
            <a:normAutofit/>
          </a:bodyPr>
          <a:lstStyle>
            <a:lvl1pPr algn="ctr">
              <a:defRPr sz="6000">
                <a:solidFill>
                  <a:schemeClr val="accent2"/>
                </a:solidFill>
              </a:defRPr>
            </a:lvl1pPr>
          </a:lstStyle>
          <a:p>
            <a:r>
              <a:rPr lang="en-GB" dirty="0"/>
              <a:t>Title click to add</a:t>
            </a:r>
          </a:p>
        </p:txBody>
      </p:sp>
      <p:sp>
        <p:nvSpPr>
          <p:cNvPr id="9" name="Google Shape;9;p2">
            <a:extLst>
              <a:ext uri="{FF2B5EF4-FFF2-40B4-BE49-F238E27FC236}">
                <a16:creationId xmlns:a16="http://schemas.microsoft.com/office/drawing/2014/main" id="{E662DCA0-7537-91DF-BFC4-213FE5653EB0}"/>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a:extLst>
              <a:ext uri="{FF2B5EF4-FFF2-40B4-BE49-F238E27FC236}">
                <a16:creationId xmlns:a16="http://schemas.microsoft.com/office/drawing/2014/main" id="{2E10AF7F-2338-F758-5AEF-F32917E49B69}"/>
              </a:ext>
            </a:extLst>
          </p:cNvPr>
          <p:cNvGrpSpPr/>
          <p:nvPr userDrawn="1"/>
        </p:nvGrpSpPr>
        <p:grpSpPr>
          <a:xfrm>
            <a:off x="240361" y="2980592"/>
            <a:ext cx="11705138" cy="3676225"/>
            <a:chOff x="103225" y="2571750"/>
            <a:chExt cx="8940900" cy="2481600"/>
          </a:xfrm>
        </p:grpSpPr>
        <p:cxnSp>
          <p:nvCxnSpPr>
            <p:cNvPr id="12" name="Google Shape;12;p2">
              <a:extLst>
                <a:ext uri="{FF2B5EF4-FFF2-40B4-BE49-F238E27FC236}">
                  <a16:creationId xmlns:a16="http://schemas.microsoft.com/office/drawing/2014/main" id="{4D471DD0-1FD1-1E13-91D6-D41052D8E74D}"/>
                </a:ext>
              </a:extLst>
            </p:cNvPr>
            <p:cNvCxnSpPr/>
            <p:nvPr/>
          </p:nvCxnSpPr>
          <p:spPr>
            <a:xfrm>
              <a:off x="103225" y="2571750"/>
              <a:ext cx="0" cy="2481600"/>
            </a:xfrm>
            <a:prstGeom prst="straightConnector1">
              <a:avLst/>
            </a:prstGeom>
            <a:noFill/>
            <a:ln w="57150" cap="flat" cmpd="sng">
              <a:solidFill>
                <a:schemeClr val="accent2"/>
              </a:solidFill>
              <a:prstDash val="solid"/>
              <a:round/>
              <a:headEnd type="none" w="med" len="med"/>
              <a:tailEnd type="none" w="med" len="med"/>
            </a:ln>
          </p:spPr>
        </p:cxnSp>
        <p:cxnSp>
          <p:nvCxnSpPr>
            <p:cNvPr id="13" name="Google Shape;13;p2">
              <a:extLst>
                <a:ext uri="{FF2B5EF4-FFF2-40B4-BE49-F238E27FC236}">
                  <a16:creationId xmlns:a16="http://schemas.microsoft.com/office/drawing/2014/main" id="{586CC061-AB60-6ACB-2414-F8FA7B287D20}"/>
                </a:ext>
              </a:extLst>
            </p:cNvPr>
            <p:cNvCxnSpPr/>
            <p:nvPr/>
          </p:nvCxnSpPr>
          <p:spPr>
            <a:xfrm>
              <a:off x="9044125" y="2571750"/>
              <a:ext cx="0" cy="2481600"/>
            </a:xfrm>
            <a:prstGeom prst="straightConnector1">
              <a:avLst/>
            </a:prstGeom>
            <a:noFill/>
            <a:ln w="57150" cap="flat" cmpd="sng">
              <a:solidFill>
                <a:schemeClr val="accent2"/>
              </a:solidFill>
              <a:prstDash val="solid"/>
              <a:round/>
              <a:headEnd type="none" w="med" len="med"/>
              <a:tailEnd type="none" w="med" len="med"/>
            </a:ln>
          </p:spPr>
        </p:cxnSp>
        <p:cxnSp>
          <p:nvCxnSpPr>
            <p:cNvPr id="14" name="Google Shape;14;p2">
              <a:extLst>
                <a:ext uri="{FF2B5EF4-FFF2-40B4-BE49-F238E27FC236}">
                  <a16:creationId xmlns:a16="http://schemas.microsoft.com/office/drawing/2014/main" id="{941CCEDA-13FF-5155-9D19-E2F08D42B7B7}"/>
                </a:ext>
              </a:extLst>
            </p:cNvPr>
            <p:cNvCxnSpPr/>
            <p:nvPr/>
          </p:nvCxnSpPr>
          <p:spPr>
            <a:xfrm>
              <a:off x="103225" y="5053350"/>
              <a:ext cx="8940900" cy="0"/>
            </a:xfrm>
            <a:prstGeom prst="straightConnector1">
              <a:avLst/>
            </a:prstGeom>
            <a:noFill/>
            <a:ln w="57150" cap="flat" cmpd="sng">
              <a:solidFill>
                <a:schemeClr val="accent2"/>
              </a:solidFill>
              <a:prstDash val="solid"/>
              <a:round/>
              <a:headEnd type="none" w="med" len="med"/>
              <a:tailEnd type="none" w="med" len="med"/>
            </a:ln>
          </p:spPr>
        </p:cxnSp>
      </p:grpSp>
      <p:pic>
        <p:nvPicPr>
          <p:cNvPr id="18" name="Picture 17" descr="A logo with a fork and a circle and a leaf&#10;&#10;AI-generated content may be incorrect.">
            <a:extLst>
              <a:ext uri="{FF2B5EF4-FFF2-40B4-BE49-F238E27FC236}">
                <a16:creationId xmlns:a16="http://schemas.microsoft.com/office/drawing/2014/main" id="{1C5BC38F-9BDE-530E-0C45-ED1D8FCF6D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81463" y="498449"/>
            <a:ext cx="3829073" cy="2205069"/>
          </a:xfrm>
          <a:prstGeom prst="rect">
            <a:avLst/>
          </a:prstGeom>
        </p:spPr>
      </p:pic>
      <p:sp>
        <p:nvSpPr>
          <p:cNvPr id="20" name="Text Placeholder 19">
            <a:extLst>
              <a:ext uri="{FF2B5EF4-FFF2-40B4-BE49-F238E27FC236}">
                <a16:creationId xmlns:a16="http://schemas.microsoft.com/office/drawing/2014/main" id="{E69DA18D-0FD4-6F93-72C4-1C4365DA111F}"/>
              </a:ext>
            </a:extLst>
          </p:cNvPr>
          <p:cNvSpPr>
            <a:spLocks noGrp="1"/>
          </p:cNvSpPr>
          <p:nvPr>
            <p:ph type="body" sz="quarter" idx="10" hasCustomPrompt="1"/>
          </p:nvPr>
        </p:nvSpPr>
        <p:spPr>
          <a:xfrm>
            <a:off x="3114675" y="4677334"/>
            <a:ext cx="5962650" cy="887412"/>
          </a:xfrm>
          <a:prstGeom prst="rect">
            <a:avLst/>
          </a:prstGeom>
        </p:spPr>
        <p:txBody>
          <a:bodyPr/>
          <a:lstStyle>
            <a:lvl1pPr marL="0" indent="0" algn="ctr">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Autor click to add</a:t>
            </a:r>
            <a:endParaRPr lang="en-GB" dirty="0"/>
          </a:p>
        </p:txBody>
      </p:sp>
      <p:pic>
        <p:nvPicPr>
          <p:cNvPr id="4" name="Picture 3" descr="A black background with blue text&#10;&#10;AI-generated content may be incorrect.">
            <a:extLst>
              <a:ext uri="{FF2B5EF4-FFF2-40B4-BE49-F238E27FC236}">
                <a16:creationId xmlns:a16="http://schemas.microsoft.com/office/drawing/2014/main" id="{0FE1C461-9D00-486E-05DF-B3B46821DE2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84521" y="5866550"/>
            <a:ext cx="1687505" cy="694151"/>
          </a:xfrm>
          <a:prstGeom prst="rect">
            <a:avLst/>
          </a:prstGeom>
        </p:spPr>
      </p:pic>
    </p:spTree>
    <p:extLst>
      <p:ext uri="{BB962C8B-B14F-4D97-AF65-F5344CB8AC3E}">
        <p14:creationId xmlns:p14="http://schemas.microsoft.com/office/powerpoint/2010/main" val="152871379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52F40-9D13-9543-F120-139533AFD168}"/>
              </a:ext>
            </a:extLst>
          </p:cNvPr>
          <p:cNvSpPr>
            <a:spLocks noGrp="1"/>
          </p:cNvSpPr>
          <p:nvPr>
            <p:ph type="title"/>
          </p:nvPr>
        </p:nvSpPr>
        <p:spPr>
          <a:xfrm>
            <a:off x="839788" y="365125"/>
            <a:ext cx="10515600" cy="1325563"/>
          </a:xfrm>
          <a:prstGeom prst="rect">
            <a:avLst/>
          </a:prstGeom>
        </p:spPr>
        <p:txBody>
          <a:bodyPr/>
          <a:lstStyle/>
          <a:p>
            <a:r>
              <a:rPr lang="en-GB"/>
              <a:t>Click to edit Master title style</a:t>
            </a:r>
          </a:p>
        </p:txBody>
      </p:sp>
      <p:sp>
        <p:nvSpPr>
          <p:cNvPr id="3" name="Text Placeholder 2">
            <a:extLst>
              <a:ext uri="{FF2B5EF4-FFF2-40B4-BE49-F238E27FC236}">
                <a16:creationId xmlns:a16="http://schemas.microsoft.com/office/drawing/2014/main" id="{4265AB5A-FAB5-4938-95AD-FBF3B76CD211}"/>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9340D34-5409-8AF2-0FF8-CD2ABCB5343E}"/>
              </a:ext>
            </a:extLst>
          </p:cNvPr>
          <p:cNvSpPr>
            <a:spLocks noGrp="1"/>
          </p:cNvSpPr>
          <p:nvPr>
            <p:ph sz="half" idx="2"/>
          </p:nvPr>
        </p:nvSpPr>
        <p:spPr>
          <a:xfrm>
            <a:off x="839788" y="2505075"/>
            <a:ext cx="515778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a:extLst>
              <a:ext uri="{FF2B5EF4-FFF2-40B4-BE49-F238E27FC236}">
                <a16:creationId xmlns:a16="http://schemas.microsoft.com/office/drawing/2014/main" id="{320C3AA6-A972-F894-EA29-9CABAEDA7CF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DCD8E02-ED06-07DA-CB85-E230F9AFE95F}"/>
              </a:ext>
            </a:extLst>
          </p:cNvPr>
          <p:cNvSpPr>
            <a:spLocks noGrp="1"/>
          </p:cNvSpPr>
          <p:nvPr>
            <p:ph sz="quarter" idx="4"/>
          </p:nvPr>
        </p:nvSpPr>
        <p:spPr>
          <a:xfrm>
            <a:off x="6172200" y="2505075"/>
            <a:ext cx="5183188"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Slide Number Placeholder 5">
            <a:extLst>
              <a:ext uri="{FF2B5EF4-FFF2-40B4-BE49-F238E27FC236}">
                <a16:creationId xmlns:a16="http://schemas.microsoft.com/office/drawing/2014/main" id="{D921E1B1-5A43-FBFF-1D72-D02ABF2827AE}"/>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sp>
        <p:nvSpPr>
          <p:cNvPr id="12" name="Google Shape;9;p2">
            <a:extLst>
              <a:ext uri="{FF2B5EF4-FFF2-40B4-BE49-F238E27FC236}">
                <a16:creationId xmlns:a16="http://schemas.microsoft.com/office/drawing/2014/main" id="{82F9076E-3DA2-608D-B64E-CF28077D288D}"/>
              </a:ext>
            </a:extLst>
          </p:cNvPr>
          <p:cNvSpPr/>
          <p:nvPr userDrawn="1"/>
        </p:nvSpPr>
        <p:spPr>
          <a:xfrm>
            <a:off x="243431" y="201182"/>
            <a:ext cx="11705138" cy="6455637"/>
          </a:xfrm>
          <a:prstGeom prst="rect">
            <a:avLst/>
          </a:prstGeom>
          <a:noFill/>
          <a:ln w="571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Graphic 6">
            <a:extLst>
              <a:ext uri="{FF2B5EF4-FFF2-40B4-BE49-F238E27FC236}">
                <a16:creationId xmlns:a16="http://schemas.microsoft.com/office/drawing/2014/main" id="{66D5EE8A-C8D4-0BAF-EC5F-90139FAE6B8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8" name="Picture 7">
            <a:extLst>
              <a:ext uri="{FF2B5EF4-FFF2-40B4-BE49-F238E27FC236}">
                <a16:creationId xmlns:a16="http://schemas.microsoft.com/office/drawing/2014/main" id="{F6E813B4-B093-373F-D730-8B9A1DC1AABA}"/>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3724857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CD3DB28-7DEE-5FDA-A1CD-D28497C7D19F}"/>
              </a:ext>
            </a:extLst>
          </p:cNvPr>
          <p:cNvSpPr/>
          <p:nvPr userDrawn="1"/>
        </p:nvSpPr>
        <p:spPr>
          <a:xfrm>
            <a:off x="-1" y="0"/>
            <a:ext cx="4994031"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37DB219E-867B-40BB-1FFF-253FA11391D6}"/>
              </a:ext>
            </a:extLst>
          </p:cNvPr>
          <p:cNvSpPr>
            <a:spLocks noGrp="1"/>
          </p:cNvSpPr>
          <p:nvPr>
            <p:ph type="title"/>
          </p:nvPr>
        </p:nvSpPr>
        <p:spPr>
          <a:xfrm>
            <a:off x="839788" y="457200"/>
            <a:ext cx="3932237" cy="1600200"/>
          </a:xfrm>
          <a:prstGeom prst="rect">
            <a:avLst/>
          </a:prstGeom>
        </p:spPr>
        <p:txBody>
          <a:bodyPr anchor="b"/>
          <a:lstStyle>
            <a:lvl1pPr>
              <a:defRPr sz="3200">
                <a:solidFill>
                  <a:schemeClr val="bg1"/>
                </a:solidFill>
              </a:defRPr>
            </a:lvl1pPr>
          </a:lstStyle>
          <a:p>
            <a:r>
              <a:rPr lang="en-GB"/>
              <a:t>Click to edit Master title style</a:t>
            </a:r>
            <a:endParaRPr lang="en-GB" dirty="0"/>
          </a:p>
        </p:txBody>
      </p:sp>
      <p:sp>
        <p:nvSpPr>
          <p:cNvPr id="3" name="Picture Placeholder 2">
            <a:extLst>
              <a:ext uri="{FF2B5EF4-FFF2-40B4-BE49-F238E27FC236}">
                <a16:creationId xmlns:a16="http://schemas.microsoft.com/office/drawing/2014/main" id="{D0A0F36E-3FA2-2F82-7CF2-8E6DC8D31DAC}"/>
              </a:ext>
            </a:extLst>
          </p:cNvPr>
          <p:cNvSpPr>
            <a:spLocks noGrp="1"/>
          </p:cNvSpPr>
          <p:nvPr>
            <p:ph type="pic" idx="1" hasCustomPrompt="1"/>
          </p:nvPr>
        </p:nvSpPr>
        <p:spPr>
          <a:xfrm>
            <a:off x="5284176" y="987425"/>
            <a:ext cx="607121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to add picture</a:t>
            </a:r>
            <a:endParaRPr lang="en-GB" dirty="0"/>
          </a:p>
        </p:txBody>
      </p:sp>
      <p:sp>
        <p:nvSpPr>
          <p:cNvPr id="4" name="Text Placeholder 3">
            <a:extLst>
              <a:ext uri="{FF2B5EF4-FFF2-40B4-BE49-F238E27FC236}">
                <a16:creationId xmlns:a16="http://schemas.microsoft.com/office/drawing/2014/main" id="{B6C82F53-F4EC-C89A-3049-A9D2AFE3894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10" name="Slide Number Placeholder 5">
            <a:extLst>
              <a:ext uri="{FF2B5EF4-FFF2-40B4-BE49-F238E27FC236}">
                <a16:creationId xmlns:a16="http://schemas.microsoft.com/office/drawing/2014/main" id="{FF008F1F-D2ED-D775-3FC4-25726F741ECE}"/>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pic>
        <p:nvPicPr>
          <p:cNvPr id="7" name="Graphic 6">
            <a:extLst>
              <a:ext uri="{FF2B5EF4-FFF2-40B4-BE49-F238E27FC236}">
                <a16:creationId xmlns:a16="http://schemas.microsoft.com/office/drawing/2014/main" id="{2A38D010-BB02-5A89-B7D2-9F89A243CB2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5" name="Picture 4">
            <a:extLst>
              <a:ext uri="{FF2B5EF4-FFF2-40B4-BE49-F238E27FC236}">
                <a16:creationId xmlns:a16="http://schemas.microsoft.com/office/drawing/2014/main" id="{80495BEB-3845-548B-EB8F-0CCFA5B337BA}"/>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5018564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1_Picture with Caption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CD3DB28-7DEE-5FDA-A1CD-D28497C7D19F}"/>
              </a:ext>
            </a:extLst>
          </p:cNvPr>
          <p:cNvSpPr/>
          <p:nvPr userDrawn="1"/>
        </p:nvSpPr>
        <p:spPr>
          <a:xfrm>
            <a:off x="-1" y="0"/>
            <a:ext cx="4994031"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37DB219E-867B-40BB-1FFF-253FA11391D6}"/>
              </a:ext>
            </a:extLst>
          </p:cNvPr>
          <p:cNvSpPr>
            <a:spLocks noGrp="1"/>
          </p:cNvSpPr>
          <p:nvPr>
            <p:ph type="title"/>
          </p:nvPr>
        </p:nvSpPr>
        <p:spPr>
          <a:xfrm>
            <a:off x="839788" y="457200"/>
            <a:ext cx="3932237" cy="1600200"/>
          </a:xfrm>
          <a:prstGeom prst="rect">
            <a:avLst/>
          </a:prstGeom>
        </p:spPr>
        <p:txBody>
          <a:bodyPr anchor="b"/>
          <a:lstStyle>
            <a:lvl1pPr>
              <a:defRPr sz="3200">
                <a:solidFill>
                  <a:schemeClr val="bg1"/>
                </a:solidFill>
              </a:defRPr>
            </a:lvl1pPr>
          </a:lstStyle>
          <a:p>
            <a:r>
              <a:rPr lang="en-GB"/>
              <a:t>Click to edit Master title style</a:t>
            </a:r>
            <a:endParaRPr lang="en-GB" dirty="0"/>
          </a:p>
        </p:txBody>
      </p:sp>
      <p:sp>
        <p:nvSpPr>
          <p:cNvPr id="3" name="Picture Placeholder 2">
            <a:extLst>
              <a:ext uri="{FF2B5EF4-FFF2-40B4-BE49-F238E27FC236}">
                <a16:creationId xmlns:a16="http://schemas.microsoft.com/office/drawing/2014/main" id="{D0A0F36E-3FA2-2F82-7CF2-8E6DC8D31DAC}"/>
              </a:ext>
            </a:extLst>
          </p:cNvPr>
          <p:cNvSpPr>
            <a:spLocks noGrp="1"/>
          </p:cNvSpPr>
          <p:nvPr>
            <p:ph type="pic" idx="1" hasCustomPrompt="1"/>
          </p:nvPr>
        </p:nvSpPr>
        <p:spPr>
          <a:xfrm>
            <a:off x="5284176" y="987425"/>
            <a:ext cx="607121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to add picture</a:t>
            </a:r>
            <a:endParaRPr lang="en-GB" dirty="0"/>
          </a:p>
        </p:txBody>
      </p:sp>
      <p:sp>
        <p:nvSpPr>
          <p:cNvPr id="4" name="Text Placeholder 3">
            <a:extLst>
              <a:ext uri="{FF2B5EF4-FFF2-40B4-BE49-F238E27FC236}">
                <a16:creationId xmlns:a16="http://schemas.microsoft.com/office/drawing/2014/main" id="{B6C82F53-F4EC-C89A-3049-A9D2AFE3894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10" name="Slide Number Placeholder 5">
            <a:extLst>
              <a:ext uri="{FF2B5EF4-FFF2-40B4-BE49-F238E27FC236}">
                <a16:creationId xmlns:a16="http://schemas.microsoft.com/office/drawing/2014/main" id="{FF008F1F-D2ED-D775-3FC4-25726F741ECE}"/>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pic>
        <p:nvPicPr>
          <p:cNvPr id="7" name="Graphic 6">
            <a:extLst>
              <a:ext uri="{FF2B5EF4-FFF2-40B4-BE49-F238E27FC236}">
                <a16:creationId xmlns:a16="http://schemas.microsoft.com/office/drawing/2014/main" id="{2A38D010-BB02-5A89-B7D2-9F89A243CB2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5" name="Picture 4">
            <a:extLst>
              <a:ext uri="{FF2B5EF4-FFF2-40B4-BE49-F238E27FC236}">
                <a16:creationId xmlns:a16="http://schemas.microsoft.com/office/drawing/2014/main" id="{CE0CA144-7FE6-1D3C-E42C-6A1E0C5A499F}"/>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4232155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2_Picture with Caption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CD3DB28-7DEE-5FDA-A1CD-D28497C7D19F}"/>
              </a:ext>
            </a:extLst>
          </p:cNvPr>
          <p:cNvSpPr/>
          <p:nvPr userDrawn="1"/>
        </p:nvSpPr>
        <p:spPr>
          <a:xfrm>
            <a:off x="-1" y="0"/>
            <a:ext cx="4994031"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37DB219E-867B-40BB-1FFF-253FA11391D6}"/>
              </a:ext>
            </a:extLst>
          </p:cNvPr>
          <p:cNvSpPr>
            <a:spLocks noGrp="1"/>
          </p:cNvSpPr>
          <p:nvPr>
            <p:ph type="title"/>
          </p:nvPr>
        </p:nvSpPr>
        <p:spPr>
          <a:xfrm>
            <a:off x="839788" y="457200"/>
            <a:ext cx="3932237" cy="1600200"/>
          </a:xfrm>
          <a:prstGeom prst="rect">
            <a:avLst/>
          </a:prstGeom>
        </p:spPr>
        <p:txBody>
          <a:bodyPr anchor="b"/>
          <a:lstStyle>
            <a:lvl1pPr>
              <a:defRPr sz="3200">
                <a:solidFill>
                  <a:schemeClr val="bg1"/>
                </a:solidFill>
              </a:defRPr>
            </a:lvl1pPr>
          </a:lstStyle>
          <a:p>
            <a:r>
              <a:rPr lang="en-GB"/>
              <a:t>Click to edit Master title style</a:t>
            </a:r>
            <a:endParaRPr lang="en-GB" dirty="0"/>
          </a:p>
        </p:txBody>
      </p:sp>
      <p:sp>
        <p:nvSpPr>
          <p:cNvPr id="3" name="Picture Placeholder 2">
            <a:extLst>
              <a:ext uri="{FF2B5EF4-FFF2-40B4-BE49-F238E27FC236}">
                <a16:creationId xmlns:a16="http://schemas.microsoft.com/office/drawing/2014/main" id="{D0A0F36E-3FA2-2F82-7CF2-8E6DC8D31DAC}"/>
              </a:ext>
            </a:extLst>
          </p:cNvPr>
          <p:cNvSpPr>
            <a:spLocks noGrp="1"/>
          </p:cNvSpPr>
          <p:nvPr>
            <p:ph type="pic" idx="1" hasCustomPrompt="1"/>
          </p:nvPr>
        </p:nvSpPr>
        <p:spPr>
          <a:xfrm>
            <a:off x="5284176" y="987425"/>
            <a:ext cx="607121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to add picture</a:t>
            </a:r>
            <a:endParaRPr lang="en-GB" dirty="0"/>
          </a:p>
        </p:txBody>
      </p:sp>
      <p:sp>
        <p:nvSpPr>
          <p:cNvPr id="4" name="Text Placeholder 3">
            <a:extLst>
              <a:ext uri="{FF2B5EF4-FFF2-40B4-BE49-F238E27FC236}">
                <a16:creationId xmlns:a16="http://schemas.microsoft.com/office/drawing/2014/main" id="{B6C82F53-F4EC-C89A-3049-A9D2AFE3894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10" name="Slide Number Placeholder 5">
            <a:extLst>
              <a:ext uri="{FF2B5EF4-FFF2-40B4-BE49-F238E27FC236}">
                <a16:creationId xmlns:a16="http://schemas.microsoft.com/office/drawing/2014/main" id="{FF008F1F-D2ED-D775-3FC4-25726F741ECE}"/>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pic>
        <p:nvPicPr>
          <p:cNvPr id="7" name="Graphic 6">
            <a:extLst>
              <a:ext uri="{FF2B5EF4-FFF2-40B4-BE49-F238E27FC236}">
                <a16:creationId xmlns:a16="http://schemas.microsoft.com/office/drawing/2014/main" id="{2A38D010-BB02-5A89-B7D2-9F89A243CB2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5" name="Picture 4">
            <a:extLst>
              <a:ext uri="{FF2B5EF4-FFF2-40B4-BE49-F238E27FC236}">
                <a16:creationId xmlns:a16="http://schemas.microsoft.com/office/drawing/2014/main" id="{C8511963-ED8E-086E-7BAF-A09F9C5E556D}"/>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6913650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with 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23554FD-70BA-175A-DD53-8D80C3A60098}"/>
              </a:ext>
            </a:extLst>
          </p:cNvPr>
          <p:cNvSpPr/>
          <p:nvPr userDrawn="1"/>
        </p:nvSpPr>
        <p:spPr>
          <a:xfrm>
            <a:off x="8009792" y="0"/>
            <a:ext cx="4182208"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itle 1">
            <a:extLst>
              <a:ext uri="{FF2B5EF4-FFF2-40B4-BE49-F238E27FC236}">
                <a16:creationId xmlns:a16="http://schemas.microsoft.com/office/drawing/2014/main" id="{6CB0D483-8B0F-D191-38E8-81E6F948DA69}"/>
              </a:ext>
            </a:extLst>
          </p:cNvPr>
          <p:cNvSpPr>
            <a:spLocks noGrp="1"/>
          </p:cNvSpPr>
          <p:nvPr>
            <p:ph type="title" hasCustomPrompt="1"/>
          </p:nvPr>
        </p:nvSpPr>
        <p:spPr>
          <a:xfrm>
            <a:off x="8427427" y="1460638"/>
            <a:ext cx="3346938" cy="3936724"/>
          </a:xfrm>
          <a:prstGeom prst="rect">
            <a:avLst/>
          </a:prstGeom>
        </p:spPr>
        <p:txBody>
          <a:bodyPr/>
          <a:lstStyle>
            <a:lvl1pPr algn="ctr">
              <a:defRPr>
                <a:solidFill>
                  <a:schemeClr val="bg1"/>
                </a:solidFill>
              </a:defRPr>
            </a:lvl1pPr>
          </a:lstStyle>
          <a:p>
            <a:r>
              <a:rPr lang="en-US" dirty="0"/>
              <a:t>T</a:t>
            </a:r>
            <a:r>
              <a:rPr lang="en-GB" dirty="0" err="1"/>
              <a:t>itle</a:t>
            </a:r>
            <a:r>
              <a:rPr lang="en-GB" dirty="0"/>
              <a:t> click to add</a:t>
            </a:r>
          </a:p>
        </p:txBody>
      </p:sp>
      <p:sp>
        <p:nvSpPr>
          <p:cNvPr id="8" name="Google Shape;9;p2">
            <a:extLst>
              <a:ext uri="{FF2B5EF4-FFF2-40B4-BE49-F238E27FC236}">
                <a16:creationId xmlns:a16="http://schemas.microsoft.com/office/drawing/2014/main" id="{A0364319-C7A4-07BC-9832-2EC6DBD2C2AB}"/>
              </a:ext>
            </a:extLst>
          </p:cNvPr>
          <p:cNvSpPr/>
          <p:nvPr userDrawn="1"/>
        </p:nvSpPr>
        <p:spPr>
          <a:xfrm>
            <a:off x="240361" y="201181"/>
            <a:ext cx="11705138" cy="6455637"/>
          </a:xfrm>
          <a:prstGeom prst="rect">
            <a:avLst/>
          </a:prstGeom>
          <a:noFill/>
          <a:ln w="571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Picture 10" descr="A logo of a flag and a fork&#10;&#10;AI-generated content may be incorrect.">
            <a:extLst>
              <a:ext uri="{FF2B5EF4-FFF2-40B4-BE49-F238E27FC236}">
                <a16:creationId xmlns:a16="http://schemas.microsoft.com/office/drawing/2014/main" id="{65FABAF6-A09D-F27C-B627-F8A041A3CA9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6757" y="5347792"/>
            <a:ext cx="2198376" cy="1492624"/>
          </a:xfrm>
          <a:prstGeom prst="rect">
            <a:avLst/>
          </a:prstGeom>
        </p:spPr>
      </p:pic>
      <p:pic>
        <p:nvPicPr>
          <p:cNvPr id="2" name="Picture 1">
            <a:extLst>
              <a:ext uri="{FF2B5EF4-FFF2-40B4-BE49-F238E27FC236}">
                <a16:creationId xmlns:a16="http://schemas.microsoft.com/office/drawing/2014/main" id="{8162C55F-1BE5-FA98-4CCD-95B3C556D4D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169252" y="5798725"/>
            <a:ext cx="1687505" cy="694150"/>
          </a:xfrm>
          <a:prstGeom prst="rect">
            <a:avLst/>
          </a:prstGeom>
        </p:spPr>
      </p:pic>
    </p:spTree>
    <p:extLst>
      <p:ext uri="{BB962C8B-B14F-4D97-AF65-F5344CB8AC3E}">
        <p14:creationId xmlns:p14="http://schemas.microsoft.com/office/powerpoint/2010/main" val="37918017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with 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23554FD-70BA-175A-DD53-8D80C3A60098}"/>
              </a:ext>
            </a:extLst>
          </p:cNvPr>
          <p:cNvSpPr/>
          <p:nvPr userDrawn="1"/>
        </p:nvSpPr>
        <p:spPr>
          <a:xfrm>
            <a:off x="8009792" y="0"/>
            <a:ext cx="4182208"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itle 1">
            <a:extLst>
              <a:ext uri="{FF2B5EF4-FFF2-40B4-BE49-F238E27FC236}">
                <a16:creationId xmlns:a16="http://schemas.microsoft.com/office/drawing/2014/main" id="{6CB0D483-8B0F-D191-38E8-81E6F948DA69}"/>
              </a:ext>
            </a:extLst>
          </p:cNvPr>
          <p:cNvSpPr>
            <a:spLocks noGrp="1"/>
          </p:cNvSpPr>
          <p:nvPr>
            <p:ph type="title" hasCustomPrompt="1"/>
          </p:nvPr>
        </p:nvSpPr>
        <p:spPr>
          <a:xfrm>
            <a:off x="8427427" y="1460638"/>
            <a:ext cx="3346938" cy="3936724"/>
          </a:xfrm>
          <a:prstGeom prst="rect">
            <a:avLst/>
          </a:prstGeom>
        </p:spPr>
        <p:txBody>
          <a:bodyPr/>
          <a:lstStyle>
            <a:lvl1pPr algn="ctr">
              <a:defRPr>
                <a:solidFill>
                  <a:schemeClr val="bg1"/>
                </a:solidFill>
              </a:defRPr>
            </a:lvl1pPr>
          </a:lstStyle>
          <a:p>
            <a:r>
              <a:rPr lang="en-US" dirty="0"/>
              <a:t>T</a:t>
            </a:r>
            <a:r>
              <a:rPr lang="en-GB" dirty="0" err="1"/>
              <a:t>itle</a:t>
            </a:r>
            <a:r>
              <a:rPr lang="en-GB" dirty="0"/>
              <a:t> click to add</a:t>
            </a:r>
          </a:p>
        </p:txBody>
      </p:sp>
      <p:sp>
        <p:nvSpPr>
          <p:cNvPr id="8" name="Google Shape;9;p2">
            <a:extLst>
              <a:ext uri="{FF2B5EF4-FFF2-40B4-BE49-F238E27FC236}">
                <a16:creationId xmlns:a16="http://schemas.microsoft.com/office/drawing/2014/main" id="{A0364319-C7A4-07BC-9832-2EC6DBD2C2AB}"/>
              </a:ext>
            </a:extLst>
          </p:cNvPr>
          <p:cNvSpPr/>
          <p:nvPr userDrawn="1"/>
        </p:nvSpPr>
        <p:spPr>
          <a:xfrm>
            <a:off x="240361" y="201181"/>
            <a:ext cx="11705138" cy="6455637"/>
          </a:xfrm>
          <a:prstGeom prst="rect">
            <a:avLst/>
          </a:prstGeom>
          <a:noFill/>
          <a:ln w="571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Picture 10" descr="A logo of a flag and a fork&#10;&#10;AI-generated content may be incorrect.">
            <a:extLst>
              <a:ext uri="{FF2B5EF4-FFF2-40B4-BE49-F238E27FC236}">
                <a16:creationId xmlns:a16="http://schemas.microsoft.com/office/drawing/2014/main" id="{65FABAF6-A09D-F27C-B627-F8A041A3CA9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6757" y="5347792"/>
            <a:ext cx="2198376" cy="1492624"/>
          </a:xfrm>
          <a:prstGeom prst="rect">
            <a:avLst/>
          </a:prstGeom>
        </p:spPr>
      </p:pic>
      <p:pic>
        <p:nvPicPr>
          <p:cNvPr id="2" name="Picture 1">
            <a:extLst>
              <a:ext uri="{FF2B5EF4-FFF2-40B4-BE49-F238E27FC236}">
                <a16:creationId xmlns:a16="http://schemas.microsoft.com/office/drawing/2014/main" id="{E6C8330B-D99D-74BA-15AA-82A1089F140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169252" y="5798725"/>
            <a:ext cx="1687505" cy="694150"/>
          </a:xfrm>
          <a:prstGeom prst="rect">
            <a:avLst/>
          </a:prstGeom>
        </p:spPr>
      </p:pic>
    </p:spTree>
    <p:extLst>
      <p:ext uri="{BB962C8B-B14F-4D97-AF65-F5344CB8AC3E}">
        <p14:creationId xmlns:p14="http://schemas.microsoft.com/office/powerpoint/2010/main" val="3593662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itle with 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23554FD-70BA-175A-DD53-8D80C3A60098}"/>
              </a:ext>
            </a:extLst>
          </p:cNvPr>
          <p:cNvSpPr/>
          <p:nvPr userDrawn="1"/>
        </p:nvSpPr>
        <p:spPr>
          <a:xfrm>
            <a:off x="8009792" y="0"/>
            <a:ext cx="4182208" cy="6858000"/>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itle 1">
            <a:extLst>
              <a:ext uri="{FF2B5EF4-FFF2-40B4-BE49-F238E27FC236}">
                <a16:creationId xmlns:a16="http://schemas.microsoft.com/office/drawing/2014/main" id="{6CB0D483-8B0F-D191-38E8-81E6F948DA69}"/>
              </a:ext>
            </a:extLst>
          </p:cNvPr>
          <p:cNvSpPr>
            <a:spLocks noGrp="1"/>
          </p:cNvSpPr>
          <p:nvPr>
            <p:ph type="title" hasCustomPrompt="1"/>
          </p:nvPr>
        </p:nvSpPr>
        <p:spPr>
          <a:xfrm>
            <a:off x="8427427" y="1460638"/>
            <a:ext cx="3346938" cy="3936724"/>
          </a:xfrm>
          <a:prstGeom prst="rect">
            <a:avLst/>
          </a:prstGeom>
        </p:spPr>
        <p:txBody>
          <a:bodyPr/>
          <a:lstStyle>
            <a:lvl1pPr algn="ctr">
              <a:defRPr>
                <a:solidFill>
                  <a:schemeClr val="tx1"/>
                </a:solidFill>
              </a:defRPr>
            </a:lvl1pPr>
          </a:lstStyle>
          <a:p>
            <a:r>
              <a:rPr lang="en-US" dirty="0"/>
              <a:t>T</a:t>
            </a:r>
            <a:r>
              <a:rPr lang="en-GB" dirty="0" err="1"/>
              <a:t>itle</a:t>
            </a:r>
            <a:r>
              <a:rPr lang="en-GB" dirty="0"/>
              <a:t> click to add</a:t>
            </a:r>
          </a:p>
        </p:txBody>
      </p:sp>
      <p:sp>
        <p:nvSpPr>
          <p:cNvPr id="8" name="Google Shape;9;p2">
            <a:extLst>
              <a:ext uri="{FF2B5EF4-FFF2-40B4-BE49-F238E27FC236}">
                <a16:creationId xmlns:a16="http://schemas.microsoft.com/office/drawing/2014/main" id="{A0364319-C7A4-07BC-9832-2EC6DBD2C2AB}"/>
              </a:ext>
            </a:extLst>
          </p:cNvPr>
          <p:cNvSpPr/>
          <p:nvPr userDrawn="1"/>
        </p:nvSpPr>
        <p:spPr>
          <a:xfrm>
            <a:off x="240361" y="201181"/>
            <a:ext cx="11705138" cy="6455637"/>
          </a:xfrm>
          <a:prstGeom prst="rect">
            <a:avLst/>
          </a:prstGeom>
          <a:noFill/>
          <a:ln w="571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Picture 10" descr="A logo of a flag and a fork&#10;&#10;AI-generated content may be incorrect.">
            <a:extLst>
              <a:ext uri="{FF2B5EF4-FFF2-40B4-BE49-F238E27FC236}">
                <a16:creationId xmlns:a16="http://schemas.microsoft.com/office/drawing/2014/main" id="{65FABAF6-A09D-F27C-B627-F8A041A3CA9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6757" y="5347792"/>
            <a:ext cx="2198376" cy="1492624"/>
          </a:xfrm>
          <a:prstGeom prst="rect">
            <a:avLst/>
          </a:prstGeom>
        </p:spPr>
      </p:pic>
      <p:pic>
        <p:nvPicPr>
          <p:cNvPr id="2" name="Picture 1">
            <a:extLst>
              <a:ext uri="{FF2B5EF4-FFF2-40B4-BE49-F238E27FC236}">
                <a16:creationId xmlns:a16="http://schemas.microsoft.com/office/drawing/2014/main" id="{7E371377-B9EE-D234-279F-F34D4ED5680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169252" y="5798725"/>
            <a:ext cx="1687505" cy="694150"/>
          </a:xfrm>
          <a:prstGeom prst="rect">
            <a:avLst/>
          </a:prstGeom>
        </p:spPr>
      </p:pic>
    </p:spTree>
    <p:extLst>
      <p:ext uri="{BB962C8B-B14F-4D97-AF65-F5344CB8AC3E}">
        <p14:creationId xmlns:p14="http://schemas.microsoft.com/office/powerpoint/2010/main" val="23098301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Title with 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23554FD-70BA-175A-DD53-8D80C3A60098}"/>
              </a:ext>
            </a:extLst>
          </p:cNvPr>
          <p:cNvSpPr/>
          <p:nvPr userDrawn="1"/>
        </p:nvSpPr>
        <p:spPr>
          <a:xfrm>
            <a:off x="8009792" y="0"/>
            <a:ext cx="4182208" cy="6858000"/>
          </a:xfrm>
          <a:prstGeom prst="rect">
            <a:avLst/>
          </a:prstGeom>
          <a:solidFill>
            <a:schemeClr val="accent1"/>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itle 1">
            <a:extLst>
              <a:ext uri="{FF2B5EF4-FFF2-40B4-BE49-F238E27FC236}">
                <a16:creationId xmlns:a16="http://schemas.microsoft.com/office/drawing/2014/main" id="{6CB0D483-8B0F-D191-38E8-81E6F948DA69}"/>
              </a:ext>
            </a:extLst>
          </p:cNvPr>
          <p:cNvSpPr>
            <a:spLocks noGrp="1"/>
          </p:cNvSpPr>
          <p:nvPr>
            <p:ph type="title" hasCustomPrompt="1"/>
          </p:nvPr>
        </p:nvSpPr>
        <p:spPr>
          <a:xfrm>
            <a:off x="8427427" y="1460638"/>
            <a:ext cx="3346938" cy="3936724"/>
          </a:xfrm>
          <a:prstGeom prst="rect">
            <a:avLst/>
          </a:prstGeom>
        </p:spPr>
        <p:txBody>
          <a:bodyPr/>
          <a:lstStyle>
            <a:lvl1pPr algn="ctr">
              <a:defRPr>
                <a:solidFill>
                  <a:schemeClr val="bg1"/>
                </a:solidFill>
              </a:defRPr>
            </a:lvl1pPr>
          </a:lstStyle>
          <a:p>
            <a:r>
              <a:rPr lang="en-US" dirty="0"/>
              <a:t>T</a:t>
            </a:r>
            <a:r>
              <a:rPr lang="en-GB" dirty="0" err="1"/>
              <a:t>itle</a:t>
            </a:r>
            <a:r>
              <a:rPr lang="en-GB" dirty="0"/>
              <a:t> click to add</a:t>
            </a:r>
          </a:p>
        </p:txBody>
      </p:sp>
      <p:sp>
        <p:nvSpPr>
          <p:cNvPr id="8" name="Google Shape;9;p2">
            <a:extLst>
              <a:ext uri="{FF2B5EF4-FFF2-40B4-BE49-F238E27FC236}">
                <a16:creationId xmlns:a16="http://schemas.microsoft.com/office/drawing/2014/main" id="{A0364319-C7A4-07BC-9832-2EC6DBD2C2AB}"/>
              </a:ext>
            </a:extLst>
          </p:cNvPr>
          <p:cNvSpPr/>
          <p:nvPr userDrawn="1"/>
        </p:nvSpPr>
        <p:spPr>
          <a:xfrm>
            <a:off x="240361" y="201181"/>
            <a:ext cx="11705138" cy="6455637"/>
          </a:xfrm>
          <a:prstGeom prst="rect">
            <a:avLst/>
          </a:prstGeom>
          <a:noFill/>
          <a:ln w="571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Picture 10" descr="A logo of a flag and a fork&#10;&#10;AI-generated content may be incorrect.">
            <a:extLst>
              <a:ext uri="{FF2B5EF4-FFF2-40B4-BE49-F238E27FC236}">
                <a16:creationId xmlns:a16="http://schemas.microsoft.com/office/drawing/2014/main" id="{65FABAF6-A09D-F27C-B627-F8A041A3CA9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6757" y="5347792"/>
            <a:ext cx="2198376" cy="1492624"/>
          </a:xfrm>
          <a:prstGeom prst="rect">
            <a:avLst/>
          </a:prstGeom>
        </p:spPr>
      </p:pic>
      <p:pic>
        <p:nvPicPr>
          <p:cNvPr id="2" name="Picture 1">
            <a:extLst>
              <a:ext uri="{FF2B5EF4-FFF2-40B4-BE49-F238E27FC236}">
                <a16:creationId xmlns:a16="http://schemas.microsoft.com/office/drawing/2014/main" id="{4BD9DC66-D3F7-7D0E-8004-8C845E87BE9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169252" y="5798725"/>
            <a:ext cx="1687505" cy="694150"/>
          </a:xfrm>
          <a:prstGeom prst="rect">
            <a:avLst/>
          </a:prstGeom>
        </p:spPr>
      </p:pic>
    </p:spTree>
    <p:extLst>
      <p:ext uri="{BB962C8B-B14F-4D97-AF65-F5344CB8AC3E}">
        <p14:creationId xmlns:p14="http://schemas.microsoft.com/office/powerpoint/2010/main" val="37129162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mphasis statistic">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CAC0B89-FB19-094B-F024-D30E4E837034}"/>
              </a:ext>
            </a:extLst>
          </p:cNvPr>
          <p:cNvSpPr/>
          <p:nvPr userDrawn="1"/>
        </p:nvSpPr>
        <p:spPr>
          <a:xfrm>
            <a:off x="0" y="0"/>
            <a:ext cx="12192000"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Google Shape;9;p2">
            <a:extLst>
              <a:ext uri="{FF2B5EF4-FFF2-40B4-BE49-F238E27FC236}">
                <a16:creationId xmlns:a16="http://schemas.microsoft.com/office/drawing/2014/main" id="{4C3B76F7-4825-5B94-1FB8-C18668067D1F}"/>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Rectangle 6">
            <a:extLst>
              <a:ext uri="{FF2B5EF4-FFF2-40B4-BE49-F238E27FC236}">
                <a16:creationId xmlns:a16="http://schemas.microsoft.com/office/drawing/2014/main" id="{2B73889D-7B45-AC11-C653-2CFA07D7B815}"/>
              </a:ext>
            </a:extLst>
          </p:cNvPr>
          <p:cNvSpPr/>
          <p:nvPr userDrawn="1"/>
        </p:nvSpPr>
        <p:spPr>
          <a:xfrm>
            <a:off x="0" y="2763179"/>
            <a:ext cx="12192000" cy="14805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DC8D1061-CBE4-6793-CD72-7C4B0989EB57}"/>
              </a:ext>
            </a:extLst>
          </p:cNvPr>
          <p:cNvSpPr>
            <a:spLocks noGrp="1"/>
          </p:cNvSpPr>
          <p:nvPr>
            <p:ph type="body" sz="quarter" idx="10" hasCustomPrompt="1"/>
          </p:nvPr>
        </p:nvSpPr>
        <p:spPr>
          <a:xfrm>
            <a:off x="3100962" y="685133"/>
            <a:ext cx="5978525" cy="2530475"/>
          </a:xfrm>
          <a:prstGeom prst="rect">
            <a:avLst/>
          </a:prstGeom>
        </p:spPr>
        <p:txBody>
          <a:bodyPr>
            <a:normAutofit/>
          </a:bodyPr>
          <a:lstStyle>
            <a:lvl1pPr marL="0" indent="0" algn="ctr">
              <a:buNone/>
              <a:defRPr sz="16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X</a:t>
            </a:r>
            <a:r>
              <a:rPr lang="en-GB" dirty="0"/>
              <a:t>X%</a:t>
            </a:r>
          </a:p>
        </p:txBody>
      </p:sp>
      <p:sp>
        <p:nvSpPr>
          <p:cNvPr id="11" name="Text Placeholder 10">
            <a:extLst>
              <a:ext uri="{FF2B5EF4-FFF2-40B4-BE49-F238E27FC236}">
                <a16:creationId xmlns:a16="http://schemas.microsoft.com/office/drawing/2014/main" id="{71E5B6D1-155C-ABC2-BB3C-885CF0F4A016}"/>
              </a:ext>
            </a:extLst>
          </p:cNvPr>
          <p:cNvSpPr>
            <a:spLocks noGrp="1"/>
          </p:cNvSpPr>
          <p:nvPr>
            <p:ph type="body" sz="quarter" idx="11" hasCustomPrompt="1"/>
          </p:nvPr>
        </p:nvSpPr>
        <p:spPr>
          <a:xfrm>
            <a:off x="430822" y="2763179"/>
            <a:ext cx="11359662" cy="1480526"/>
          </a:xfrm>
          <a:prstGeom prst="rect">
            <a:avLst/>
          </a:prstGeom>
        </p:spPr>
        <p:txBody>
          <a:bodyPr anchor="ctr">
            <a:normAutofit/>
          </a:bodyPr>
          <a:lstStyle>
            <a:lvl1pPr marL="0" indent="0" algn="ctr">
              <a:buNone/>
              <a:defRPr sz="4400" b="1">
                <a:solidFill>
                  <a:schemeClr val="accent4"/>
                </a:solidFill>
              </a:defRPr>
            </a:lvl1pPr>
          </a:lstStyle>
          <a:p>
            <a:pPr lvl="0"/>
            <a:r>
              <a:rPr lang="en-GB" dirty="0"/>
              <a:t>Click to add title</a:t>
            </a:r>
          </a:p>
        </p:txBody>
      </p:sp>
      <p:sp>
        <p:nvSpPr>
          <p:cNvPr id="2" name="Content Placeholder 3">
            <a:extLst>
              <a:ext uri="{FF2B5EF4-FFF2-40B4-BE49-F238E27FC236}">
                <a16:creationId xmlns:a16="http://schemas.microsoft.com/office/drawing/2014/main" id="{E8EE6EEA-5E93-97A8-BF3E-E319EBAA563C}"/>
              </a:ext>
            </a:extLst>
          </p:cNvPr>
          <p:cNvSpPr>
            <a:spLocks noGrp="1"/>
          </p:cNvSpPr>
          <p:nvPr>
            <p:ph sz="half" idx="2" hasCustomPrompt="1"/>
          </p:nvPr>
        </p:nvSpPr>
        <p:spPr>
          <a:xfrm>
            <a:off x="1107244" y="4553683"/>
            <a:ext cx="9965959" cy="1943832"/>
          </a:xfrm>
          <a:prstGeom prst="rect">
            <a:avLst/>
          </a:prstGeom>
        </p:spPr>
        <p:txBody>
          <a:bodyPr/>
          <a:lstStyle>
            <a:lvl1pPr marL="0" indent="0" algn="ctr">
              <a:buNone/>
              <a:defRPr>
                <a:solidFill>
                  <a:schemeClr val="bg1"/>
                </a:solidFill>
              </a:defRPr>
            </a:lvl1pPr>
            <a:lvl2pPr marL="457200" indent="0" algn="ctr">
              <a:buNone/>
              <a:defRPr>
                <a:solidFill>
                  <a:schemeClr val="bg1"/>
                </a:solidFill>
              </a:defRPr>
            </a:lvl2pPr>
            <a:lvl3pPr marL="914400" indent="0" algn="ctr">
              <a:buNone/>
              <a:defRPr>
                <a:solidFill>
                  <a:schemeClr val="bg1"/>
                </a:solidFill>
              </a:defRPr>
            </a:lvl3pPr>
            <a:lvl4pPr marL="1371600" indent="0">
              <a:buNone/>
              <a:defRPr/>
            </a:lvl4pPr>
            <a:lvl5pPr marL="1828800" indent="0">
              <a:buNone/>
              <a:defRPr/>
            </a:lvl5pPr>
          </a:lstStyle>
          <a:p>
            <a:pPr lvl="0"/>
            <a:r>
              <a:rPr lang="en-GB" dirty="0"/>
              <a:t>Description: 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20520153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Emphasis statistic">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CAC0B89-FB19-094B-F024-D30E4E837034}"/>
              </a:ext>
            </a:extLst>
          </p:cNvPr>
          <p:cNvSpPr/>
          <p:nvPr userDrawn="1"/>
        </p:nvSpPr>
        <p:spPr>
          <a:xfrm>
            <a:off x="0" y="0"/>
            <a:ext cx="12192000"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Google Shape;9;p2">
            <a:extLst>
              <a:ext uri="{FF2B5EF4-FFF2-40B4-BE49-F238E27FC236}">
                <a16:creationId xmlns:a16="http://schemas.microsoft.com/office/drawing/2014/main" id="{4C3B76F7-4825-5B94-1FB8-C18668067D1F}"/>
              </a:ext>
            </a:extLst>
          </p:cNvPr>
          <p:cNvSpPr/>
          <p:nvPr userDrawn="1"/>
        </p:nvSpPr>
        <p:spPr>
          <a:xfrm>
            <a:off x="240361" y="201181"/>
            <a:ext cx="11705138" cy="6455637"/>
          </a:xfrm>
          <a:prstGeom prst="rect">
            <a:avLst/>
          </a:prstGeom>
          <a:noFill/>
          <a:ln w="571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Rectangle 6">
            <a:extLst>
              <a:ext uri="{FF2B5EF4-FFF2-40B4-BE49-F238E27FC236}">
                <a16:creationId xmlns:a16="http://schemas.microsoft.com/office/drawing/2014/main" id="{2B73889D-7B45-AC11-C653-2CFA07D7B815}"/>
              </a:ext>
            </a:extLst>
          </p:cNvPr>
          <p:cNvSpPr/>
          <p:nvPr userDrawn="1"/>
        </p:nvSpPr>
        <p:spPr>
          <a:xfrm>
            <a:off x="0" y="2763179"/>
            <a:ext cx="12192000" cy="1480526"/>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DC8D1061-CBE4-6793-CD72-7C4B0989EB57}"/>
              </a:ext>
            </a:extLst>
          </p:cNvPr>
          <p:cNvSpPr>
            <a:spLocks noGrp="1"/>
          </p:cNvSpPr>
          <p:nvPr>
            <p:ph type="body" sz="quarter" idx="10" hasCustomPrompt="1"/>
          </p:nvPr>
        </p:nvSpPr>
        <p:spPr>
          <a:xfrm>
            <a:off x="3100962" y="685133"/>
            <a:ext cx="5978525" cy="2530475"/>
          </a:xfrm>
          <a:prstGeom prst="rect">
            <a:avLst/>
          </a:prstGeom>
        </p:spPr>
        <p:txBody>
          <a:bodyPr>
            <a:normAutofit/>
          </a:bodyPr>
          <a:lstStyle>
            <a:lvl1pPr marL="0" indent="0" algn="ctr">
              <a:buNone/>
              <a:defRPr sz="16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X</a:t>
            </a:r>
            <a:r>
              <a:rPr lang="en-GB" dirty="0"/>
              <a:t>X%</a:t>
            </a:r>
          </a:p>
        </p:txBody>
      </p:sp>
      <p:sp>
        <p:nvSpPr>
          <p:cNvPr id="11" name="Text Placeholder 10">
            <a:extLst>
              <a:ext uri="{FF2B5EF4-FFF2-40B4-BE49-F238E27FC236}">
                <a16:creationId xmlns:a16="http://schemas.microsoft.com/office/drawing/2014/main" id="{71E5B6D1-155C-ABC2-BB3C-885CF0F4A016}"/>
              </a:ext>
            </a:extLst>
          </p:cNvPr>
          <p:cNvSpPr>
            <a:spLocks noGrp="1"/>
          </p:cNvSpPr>
          <p:nvPr>
            <p:ph type="body" sz="quarter" idx="11" hasCustomPrompt="1"/>
          </p:nvPr>
        </p:nvSpPr>
        <p:spPr>
          <a:xfrm>
            <a:off x="430822" y="2763179"/>
            <a:ext cx="11359662" cy="1480526"/>
          </a:xfrm>
          <a:prstGeom prst="rect">
            <a:avLst/>
          </a:prstGeom>
        </p:spPr>
        <p:txBody>
          <a:bodyPr anchor="ctr">
            <a:normAutofit/>
          </a:bodyPr>
          <a:lstStyle>
            <a:lvl1pPr marL="0" indent="0" algn="ctr">
              <a:buNone/>
              <a:defRPr sz="4400" b="1">
                <a:solidFill>
                  <a:schemeClr val="accent4"/>
                </a:solidFill>
              </a:defRPr>
            </a:lvl1pPr>
          </a:lstStyle>
          <a:p>
            <a:pPr lvl="0"/>
            <a:r>
              <a:rPr lang="en-GB" dirty="0"/>
              <a:t>Click to add title</a:t>
            </a:r>
          </a:p>
        </p:txBody>
      </p:sp>
      <p:sp>
        <p:nvSpPr>
          <p:cNvPr id="2" name="Content Placeholder 3">
            <a:extLst>
              <a:ext uri="{FF2B5EF4-FFF2-40B4-BE49-F238E27FC236}">
                <a16:creationId xmlns:a16="http://schemas.microsoft.com/office/drawing/2014/main" id="{E8EE6EEA-5E93-97A8-BF3E-E319EBAA563C}"/>
              </a:ext>
            </a:extLst>
          </p:cNvPr>
          <p:cNvSpPr>
            <a:spLocks noGrp="1"/>
          </p:cNvSpPr>
          <p:nvPr>
            <p:ph sz="half" idx="2" hasCustomPrompt="1"/>
          </p:nvPr>
        </p:nvSpPr>
        <p:spPr>
          <a:xfrm>
            <a:off x="1107244" y="4553683"/>
            <a:ext cx="9965959" cy="1943832"/>
          </a:xfrm>
          <a:prstGeom prst="rect">
            <a:avLst/>
          </a:prstGeom>
        </p:spPr>
        <p:txBody>
          <a:bodyPr/>
          <a:lstStyle>
            <a:lvl1pPr marL="0" indent="0" algn="ctr">
              <a:buNone/>
              <a:defRPr>
                <a:solidFill>
                  <a:schemeClr val="bg1"/>
                </a:solidFill>
              </a:defRPr>
            </a:lvl1pPr>
            <a:lvl2pPr marL="457200" indent="0" algn="ctr">
              <a:buNone/>
              <a:defRPr>
                <a:solidFill>
                  <a:schemeClr val="bg1"/>
                </a:solidFill>
              </a:defRPr>
            </a:lvl2pPr>
            <a:lvl3pPr marL="914400" indent="0" algn="ctr">
              <a:buNone/>
              <a:defRPr>
                <a:solidFill>
                  <a:schemeClr val="bg1"/>
                </a:solidFill>
              </a:defRPr>
            </a:lvl3pPr>
            <a:lvl4pPr marL="1371600" indent="0">
              <a:buNone/>
              <a:defRPr/>
            </a:lvl4pPr>
            <a:lvl5pPr marL="1828800" indent="0">
              <a:buNone/>
              <a:defRPr/>
            </a:lvl5pPr>
          </a:lstStyle>
          <a:p>
            <a:pPr lvl="0"/>
            <a:r>
              <a:rPr lang="en-GB" dirty="0"/>
              <a:t>Description: 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256161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_CGCSA">
    <p:spTree>
      <p:nvGrpSpPr>
        <p:cNvPr id="1" name=""/>
        <p:cNvGrpSpPr/>
        <p:nvPr/>
      </p:nvGrpSpPr>
      <p:grpSpPr>
        <a:xfrm>
          <a:off x="0" y="0"/>
          <a:ext cx="0" cy="0"/>
          <a:chOff x="0" y="0"/>
          <a:chExt cx="0" cy="0"/>
        </a:xfrm>
      </p:grpSpPr>
      <p:sp>
        <p:nvSpPr>
          <p:cNvPr id="10" name="Google Shape;10;p2">
            <a:extLst>
              <a:ext uri="{FF2B5EF4-FFF2-40B4-BE49-F238E27FC236}">
                <a16:creationId xmlns:a16="http://schemas.microsoft.com/office/drawing/2014/main" id="{E210480C-923F-86C8-FF92-919457D63458}"/>
              </a:ext>
            </a:extLst>
          </p:cNvPr>
          <p:cNvSpPr/>
          <p:nvPr userDrawn="1"/>
        </p:nvSpPr>
        <p:spPr>
          <a:xfrm>
            <a:off x="-1" y="1"/>
            <a:ext cx="12185863" cy="2980591"/>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itle 1">
            <a:extLst>
              <a:ext uri="{FF2B5EF4-FFF2-40B4-BE49-F238E27FC236}">
                <a16:creationId xmlns:a16="http://schemas.microsoft.com/office/drawing/2014/main" id="{6104D606-2420-A955-4CE4-5F644E3A51FB}"/>
              </a:ext>
            </a:extLst>
          </p:cNvPr>
          <p:cNvSpPr>
            <a:spLocks noGrp="1"/>
          </p:cNvSpPr>
          <p:nvPr>
            <p:ph type="ctrTitle" hasCustomPrompt="1"/>
          </p:nvPr>
        </p:nvSpPr>
        <p:spPr>
          <a:xfrm>
            <a:off x="589089" y="2980593"/>
            <a:ext cx="11007963" cy="1688122"/>
          </a:xfrm>
          <a:prstGeom prst="rect">
            <a:avLst/>
          </a:prstGeom>
        </p:spPr>
        <p:txBody>
          <a:bodyPr anchor="ctr">
            <a:normAutofit/>
          </a:bodyPr>
          <a:lstStyle>
            <a:lvl1pPr algn="ctr">
              <a:defRPr sz="6000"/>
            </a:lvl1pPr>
          </a:lstStyle>
          <a:p>
            <a:r>
              <a:rPr lang="en-GB" dirty="0"/>
              <a:t>Title click to add</a:t>
            </a:r>
          </a:p>
        </p:txBody>
      </p:sp>
      <p:sp>
        <p:nvSpPr>
          <p:cNvPr id="9" name="Google Shape;9;p2">
            <a:extLst>
              <a:ext uri="{FF2B5EF4-FFF2-40B4-BE49-F238E27FC236}">
                <a16:creationId xmlns:a16="http://schemas.microsoft.com/office/drawing/2014/main" id="{E662DCA0-7537-91DF-BFC4-213FE5653EB0}"/>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a:extLst>
              <a:ext uri="{FF2B5EF4-FFF2-40B4-BE49-F238E27FC236}">
                <a16:creationId xmlns:a16="http://schemas.microsoft.com/office/drawing/2014/main" id="{2E10AF7F-2338-F758-5AEF-F32917E49B69}"/>
              </a:ext>
            </a:extLst>
          </p:cNvPr>
          <p:cNvGrpSpPr/>
          <p:nvPr userDrawn="1"/>
        </p:nvGrpSpPr>
        <p:grpSpPr>
          <a:xfrm>
            <a:off x="240361" y="2980592"/>
            <a:ext cx="11705138" cy="3676225"/>
            <a:chOff x="103225" y="2571750"/>
            <a:chExt cx="8940900" cy="2481600"/>
          </a:xfrm>
        </p:grpSpPr>
        <p:cxnSp>
          <p:nvCxnSpPr>
            <p:cNvPr id="12" name="Google Shape;12;p2">
              <a:extLst>
                <a:ext uri="{FF2B5EF4-FFF2-40B4-BE49-F238E27FC236}">
                  <a16:creationId xmlns:a16="http://schemas.microsoft.com/office/drawing/2014/main" id="{4D471DD0-1FD1-1E13-91D6-D41052D8E74D}"/>
                </a:ext>
              </a:extLst>
            </p:cNvPr>
            <p:cNvCxnSpPr/>
            <p:nvPr/>
          </p:nvCxnSpPr>
          <p:spPr>
            <a:xfrm>
              <a:off x="103225" y="2571750"/>
              <a:ext cx="0" cy="2481600"/>
            </a:xfrm>
            <a:prstGeom prst="straightConnector1">
              <a:avLst/>
            </a:prstGeom>
            <a:noFill/>
            <a:ln w="57150" cap="flat" cmpd="sng">
              <a:solidFill>
                <a:schemeClr val="accent4"/>
              </a:solidFill>
              <a:prstDash val="solid"/>
              <a:round/>
              <a:headEnd type="none" w="med" len="med"/>
              <a:tailEnd type="none" w="med" len="med"/>
            </a:ln>
          </p:spPr>
        </p:cxnSp>
        <p:cxnSp>
          <p:nvCxnSpPr>
            <p:cNvPr id="13" name="Google Shape;13;p2">
              <a:extLst>
                <a:ext uri="{FF2B5EF4-FFF2-40B4-BE49-F238E27FC236}">
                  <a16:creationId xmlns:a16="http://schemas.microsoft.com/office/drawing/2014/main" id="{586CC061-AB60-6ACB-2414-F8FA7B287D20}"/>
                </a:ext>
              </a:extLst>
            </p:cNvPr>
            <p:cNvCxnSpPr/>
            <p:nvPr/>
          </p:nvCxnSpPr>
          <p:spPr>
            <a:xfrm>
              <a:off x="9044125" y="2571750"/>
              <a:ext cx="0" cy="2481600"/>
            </a:xfrm>
            <a:prstGeom prst="straightConnector1">
              <a:avLst/>
            </a:prstGeom>
            <a:noFill/>
            <a:ln w="57150" cap="flat" cmpd="sng">
              <a:solidFill>
                <a:schemeClr val="accent4"/>
              </a:solidFill>
              <a:prstDash val="solid"/>
              <a:round/>
              <a:headEnd type="none" w="med" len="med"/>
              <a:tailEnd type="none" w="med" len="med"/>
            </a:ln>
          </p:spPr>
        </p:cxnSp>
        <p:cxnSp>
          <p:nvCxnSpPr>
            <p:cNvPr id="14" name="Google Shape;14;p2">
              <a:extLst>
                <a:ext uri="{FF2B5EF4-FFF2-40B4-BE49-F238E27FC236}">
                  <a16:creationId xmlns:a16="http://schemas.microsoft.com/office/drawing/2014/main" id="{941CCEDA-13FF-5155-9D19-E2F08D42B7B7}"/>
                </a:ext>
              </a:extLst>
            </p:cNvPr>
            <p:cNvCxnSpPr/>
            <p:nvPr/>
          </p:nvCxnSpPr>
          <p:spPr>
            <a:xfrm>
              <a:off x="103225" y="5053350"/>
              <a:ext cx="8940900" cy="0"/>
            </a:xfrm>
            <a:prstGeom prst="straightConnector1">
              <a:avLst/>
            </a:prstGeom>
            <a:noFill/>
            <a:ln w="57150" cap="flat" cmpd="sng">
              <a:solidFill>
                <a:schemeClr val="accent4"/>
              </a:solidFill>
              <a:prstDash val="solid"/>
              <a:round/>
              <a:headEnd type="none" w="med" len="med"/>
              <a:tailEnd type="none" w="med" len="med"/>
            </a:ln>
          </p:spPr>
        </p:cxnSp>
      </p:grpSp>
      <p:pic>
        <p:nvPicPr>
          <p:cNvPr id="18" name="Picture 17" descr="A logo with a fork and a circle and a leaf&#10;&#10;AI-generated content may be incorrect.">
            <a:extLst>
              <a:ext uri="{FF2B5EF4-FFF2-40B4-BE49-F238E27FC236}">
                <a16:creationId xmlns:a16="http://schemas.microsoft.com/office/drawing/2014/main" id="{1C5BC38F-9BDE-530E-0C45-ED1D8FCF6D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81463" y="498449"/>
            <a:ext cx="3829073" cy="2205069"/>
          </a:xfrm>
          <a:prstGeom prst="rect">
            <a:avLst/>
          </a:prstGeom>
        </p:spPr>
      </p:pic>
      <p:sp>
        <p:nvSpPr>
          <p:cNvPr id="20" name="Text Placeholder 19">
            <a:extLst>
              <a:ext uri="{FF2B5EF4-FFF2-40B4-BE49-F238E27FC236}">
                <a16:creationId xmlns:a16="http://schemas.microsoft.com/office/drawing/2014/main" id="{E69DA18D-0FD4-6F93-72C4-1C4365DA111F}"/>
              </a:ext>
            </a:extLst>
          </p:cNvPr>
          <p:cNvSpPr>
            <a:spLocks noGrp="1"/>
          </p:cNvSpPr>
          <p:nvPr>
            <p:ph type="body" sz="quarter" idx="10" hasCustomPrompt="1"/>
          </p:nvPr>
        </p:nvSpPr>
        <p:spPr>
          <a:xfrm>
            <a:off x="3114675" y="4677334"/>
            <a:ext cx="5962650" cy="887412"/>
          </a:xfrm>
          <a:prstGeom prst="rect">
            <a:avLst/>
          </a:prstGeom>
        </p:spPr>
        <p:txBody>
          <a:bodyPr/>
          <a:lstStyle>
            <a:lvl1pPr marL="0" indent="0" algn="ctr">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Autor click to add</a:t>
            </a:r>
            <a:endParaRPr lang="en-GB" dirty="0"/>
          </a:p>
        </p:txBody>
      </p:sp>
      <p:pic>
        <p:nvPicPr>
          <p:cNvPr id="3" name="Picture 2" descr="A black background with blue text&#10;&#10;AI-generated content may be incorrect.">
            <a:extLst>
              <a:ext uri="{FF2B5EF4-FFF2-40B4-BE49-F238E27FC236}">
                <a16:creationId xmlns:a16="http://schemas.microsoft.com/office/drawing/2014/main" id="{563CE127-A55F-1E7A-00CD-602F0359CE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84521" y="5866550"/>
            <a:ext cx="1687505" cy="694151"/>
          </a:xfrm>
          <a:prstGeom prst="rect">
            <a:avLst/>
          </a:prstGeom>
        </p:spPr>
      </p:pic>
    </p:spTree>
    <p:extLst>
      <p:ext uri="{BB962C8B-B14F-4D97-AF65-F5344CB8AC3E}">
        <p14:creationId xmlns:p14="http://schemas.microsoft.com/office/powerpoint/2010/main" val="232143420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Emphasis statistic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CAC0B89-FB19-094B-F024-D30E4E837034}"/>
              </a:ext>
            </a:extLst>
          </p:cNvPr>
          <p:cNvSpPr/>
          <p:nvPr userDrawn="1"/>
        </p:nvSpPr>
        <p:spPr>
          <a:xfrm>
            <a:off x="0" y="0"/>
            <a:ext cx="12192000"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Google Shape;9;p2">
            <a:extLst>
              <a:ext uri="{FF2B5EF4-FFF2-40B4-BE49-F238E27FC236}">
                <a16:creationId xmlns:a16="http://schemas.microsoft.com/office/drawing/2014/main" id="{4C3B76F7-4825-5B94-1FB8-C18668067D1F}"/>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Rectangle 6">
            <a:extLst>
              <a:ext uri="{FF2B5EF4-FFF2-40B4-BE49-F238E27FC236}">
                <a16:creationId xmlns:a16="http://schemas.microsoft.com/office/drawing/2014/main" id="{2B73889D-7B45-AC11-C653-2CFA07D7B815}"/>
              </a:ext>
            </a:extLst>
          </p:cNvPr>
          <p:cNvSpPr/>
          <p:nvPr userDrawn="1"/>
        </p:nvSpPr>
        <p:spPr>
          <a:xfrm>
            <a:off x="6096000" y="1688123"/>
            <a:ext cx="6096000" cy="34015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DC8D1061-CBE4-6793-CD72-7C4B0989EB57}"/>
              </a:ext>
            </a:extLst>
          </p:cNvPr>
          <p:cNvSpPr>
            <a:spLocks noGrp="1"/>
          </p:cNvSpPr>
          <p:nvPr>
            <p:ph type="body" sz="quarter" idx="10" hasCustomPrompt="1"/>
          </p:nvPr>
        </p:nvSpPr>
        <p:spPr>
          <a:xfrm>
            <a:off x="234221" y="2163761"/>
            <a:ext cx="5855639" cy="2530475"/>
          </a:xfrm>
          <a:prstGeom prst="rect">
            <a:avLst/>
          </a:prstGeom>
        </p:spPr>
        <p:txBody>
          <a:bodyPr anchor="ctr">
            <a:normAutofit/>
          </a:bodyPr>
          <a:lstStyle>
            <a:lvl1pPr marL="0" indent="0" algn="ctr">
              <a:buNone/>
              <a:defRPr sz="16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X</a:t>
            </a:r>
            <a:r>
              <a:rPr lang="en-GB" dirty="0"/>
              <a:t>X%</a:t>
            </a:r>
          </a:p>
        </p:txBody>
      </p:sp>
      <p:sp>
        <p:nvSpPr>
          <p:cNvPr id="11" name="Text Placeholder 10">
            <a:extLst>
              <a:ext uri="{FF2B5EF4-FFF2-40B4-BE49-F238E27FC236}">
                <a16:creationId xmlns:a16="http://schemas.microsoft.com/office/drawing/2014/main" id="{71E5B6D1-155C-ABC2-BB3C-885CF0F4A016}"/>
              </a:ext>
            </a:extLst>
          </p:cNvPr>
          <p:cNvSpPr>
            <a:spLocks noGrp="1"/>
          </p:cNvSpPr>
          <p:nvPr>
            <p:ph type="body" sz="quarter" idx="11" hasCustomPrompt="1"/>
          </p:nvPr>
        </p:nvSpPr>
        <p:spPr>
          <a:xfrm>
            <a:off x="6324081" y="1929911"/>
            <a:ext cx="5454122" cy="2998178"/>
          </a:xfrm>
          <a:prstGeom prst="rect">
            <a:avLst/>
          </a:prstGeom>
        </p:spPr>
        <p:txBody>
          <a:bodyPr anchor="ctr">
            <a:normAutofit/>
          </a:bodyPr>
          <a:lstStyle>
            <a:lvl1pPr marL="0" indent="0" algn="ctr">
              <a:buNone/>
              <a:defRPr sz="4400" b="1">
                <a:solidFill>
                  <a:schemeClr val="accent4"/>
                </a:solidFill>
              </a:defRPr>
            </a:lvl1pPr>
          </a:lstStyle>
          <a:p>
            <a:pPr lvl="0"/>
            <a:r>
              <a:rPr lang="en-GB" dirty="0"/>
              <a:t>Click to add title</a:t>
            </a:r>
          </a:p>
        </p:txBody>
      </p:sp>
    </p:spTree>
    <p:extLst>
      <p:ext uri="{BB962C8B-B14F-4D97-AF65-F5344CB8AC3E}">
        <p14:creationId xmlns:p14="http://schemas.microsoft.com/office/powerpoint/2010/main" val="15506786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Emphasis statistic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CAC0B89-FB19-094B-F024-D30E4E837034}"/>
              </a:ext>
            </a:extLst>
          </p:cNvPr>
          <p:cNvSpPr/>
          <p:nvPr userDrawn="1"/>
        </p:nvSpPr>
        <p:spPr>
          <a:xfrm>
            <a:off x="0" y="0"/>
            <a:ext cx="12192000"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Google Shape;9;p2">
            <a:extLst>
              <a:ext uri="{FF2B5EF4-FFF2-40B4-BE49-F238E27FC236}">
                <a16:creationId xmlns:a16="http://schemas.microsoft.com/office/drawing/2014/main" id="{4C3B76F7-4825-5B94-1FB8-C18668067D1F}"/>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Rectangle 6">
            <a:extLst>
              <a:ext uri="{FF2B5EF4-FFF2-40B4-BE49-F238E27FC236}">
                <a16:creationId xmlns:a16="http://schemas.microsoft.com/office/drawing/2014/main" id="{2B73889D-7B45-AC11-C653-2CFA07D7B815}"/>
              </a:ext>
            </a:extLst>
          </p:cNvPr>
          <p:cNvSpPr/>
          <p:nvPr userDrawn="1"/>
        </p:nvSpPr>
        <p:spPr>
          <a:xfrm>
            <a:off x="6096000" y="1688123"/>
            <a:ext cx="6096000" cy="34015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DC8D1061-CBE4-6793-CD72-7C4B0989EB57}"/>
              </a:ext>
            </a:extLst>
          </p:cNvPr>
          <p:cNvSpPr>
            <a:spLocks noGrp="1"/>
          </p:cNvSpPr>
          <p:nvPr>
            <p:ph type="body" sz="quarter" idx="10" hasCustomPrompt="1"/>
          </p:nvPr>
        </p:nvSpPr>
        <p:spPr>
          <a:xfrm>
            <a:off x="234221" y="2163761"/>
            <a:ext cx="5855639" cy="2530475"/>
          </a:xfrm>
          <a:prstGeom prst="rect">
            <a:avLst/>
          </a:prstGeom>
        </p:spPr>
        <p:txBody>
          <a:bodyPr anchor="ctr">
            <a:normAutofit/>
          </a:bodyPr>
          <a:lstStyle>
            <a:lvl1pPr marL="0" indent="0" algn="ctr">
              <a:buNone/>
              <a:defRPr sz="16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X</a:t>
            </a:r>
            <a:r>
              <a:rPr lang="en-GB" dirty="0"/>
              <a:t>X%</a:t>
            </a:r>
          </a:p>
        </p:txBody>
      </p:sp>
      <p:sp>
        <p:nvSpPr>
          <p:cNvPr id="11" name="Text Placeholder 10">
            <a:extLst>
              <a:ext uri="{FF2B5EF4-FFF2-40B4-BE49-F238E27FC236}">
                <a16:creationId xmlns:a16="http://schemas.microsoft.com/office/drawing/2014/main" id="{71E5B6D1-155C-ABC2-BB3C-885CF0F4A016}"/>
              </a:ext>
            </a:extLst>
          </p:cNvPr>
          <p:cNvSpPr>
            <a:spLocks noGrp="1"/>
          </p:cNvSpPr>
          <p:nvPr>
            <p:ph type="body" sz="quarter" idx="11" hasCustomPrompt="1"/>
          </p:nvPr>
        </p:nvSpPr>
        <p:spPr>
          <a:xfrm>
            <a:off x="6324081" y="1929911"/>
            <a:ext cx="5454122" cy="2998178"/>
          </a:xfrm>
          <a:prstGeom prst="rect">
            <a:avLst/>
          </a:prstGeom>
        </p:spPr>
        <p:txBody>
          <a:bodyPr anchor="ctr">
            <a:normAutofit/>
          </a:bodyPr>
          <a:lstStyle>
            <a:lvl1pPr marL="0" indent="0" algn="ctr">
              <a:buNone/>
              <a:defRPr sz="4400" b="1">
                <a:solidFill>
                  <a:schemeClr val="accent1"/>
                </a:solidFill>
              </a:defRPr>
            </a:lvl1pPr>
          </a:lstStyle>
          <a:p>
            <a:pPr lvl="0"/>
            <a:r>
              <a:rPr lang="en-GB" dirty="0"/>
              <a:t>Click to add title</a:t>
            </a:r>
          </a:p>
        </p:txBody>
      </p:sp>
    </p:spTree>
    <p:extLst>
      <p:ext uri="{BB962C8B-B14F-4D97-AF65-F5344CB8AC3E}">
        <p14:creationId xmlns:p14="http://schemas.microsoft.com/office/powerpoint/2010/main" val="11851428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Emphasis statistic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CAC0B89-FB19-094B-F024-D30E4E837034}"/>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Google Shape;9;p2">
            <a:extLst>
              <a:ext uri="{FF2B5EF4-FFF2-40B4-BE49-F238E27FC236}">
                <a16:creationId xmlns:a16="http://schemas.microsoft.com/office/drawing/2014/main" id="{4C3B76F7-4825-5B94-1FB8-C18668067D1F}"/>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Rectangle 6">
            <a:extLst>
              <a:ext uri="{FF2B5EF4-FFF2-40B4-BE49-F238E27FC236}">
                <a16:creationId xmlns:a16="http://schemas.microsoft.com/office/drawing/2014/main" id="{2B73889D-7B45-AC11-C653-2CFA07D7B815}"/>
              </a:ext>
            </a:extLst>
          </p:cNvPr>
          <p:cNvSpPr/>
          <p:nvPr userDrawn="1"/>
        </p:nvSpPr>
        <p:spPr>
          <a:xfrm>
            <a:off x="6096000" y="1688123"/>
            <a:ext cx="6096000" cy="34015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DC8D1061-CBE4-6793-CD72-7C4B0989EB57}"/>
              </a:ext>
            </a:extLst>
          </p:cNvPr>
          <p:cNvSpPr>
            <a:spLocks noGrp="1"/>
          </p:cNvSpPr>
          <p:nvPr>
            <p:ph type="body" sz="quarter" idx="10" hasCustomPrompt="1"/>
          </p:nvPr>
        </p:nvSpPr>
        <p:spPr>
          <a:xfrm>
            <a:off x="234221" y="2163761"/>
            <a:ext cx="5855639" cy="2530475"/>
          </a:xfrm>
          <a:prstGeom prst="rect">
            <a:avLst/>
          </a:prstGeom>
        </p:spPr>
        <p:txBody>
          <a:bodyPr anchor="ctr">
            <a:normAutofit/>
          </a:bodyPr>
          <a:lstStyle>
            <a:lvl1pPr marL="0" indent="0" algn="ctr">
              <a:buNone/>
              <a:defRPr sz="16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X</a:t>
            </a:r>
            <a:r>
              <a:rPr lang="en-GB" dirty="0"/>
              <a:t>X%</a:t>
            </a:r>
          </a:p>
        </p:txBody>
      </p:sp>
      <p:sp>
        <p:nvSpPr>
          <p:cNvPr id="11" name="Text Placeholder 10">
            <a:extLst>
              <a:ext uri="{FF2B5EF4-FFF2-40B4-BE49-F238E27FC236}">
                <a16:creationId xmlns:a16="http://schemas.microsoft.com/office/drawing/2014/main" id="{71E5B6D1-155C-ABC2-BB3C-885CF0F4A016}"/>
              </a:ext>
            </a:extLst>
          </p:cNvPr>
          <p:cNvSpPr>
            <a:spLocks noGrp="1"/>
          </p:cNvSpPr>
          <p:nvPr>
            <p:ph type="body" sz="quarter" idx="11" hasCustomPrompt="1"/>
          </p:nvPr>
        </p:nvSpPr>
        <p:spPr>
          <a:xfrm>
            <a:off x="6324081" y="1929911"/>
            <a:ext cx="5454122" cy="2998178"/>
          </a:xfrm>
          <a:prstGeom prst="rect">
            <a:avLst/>
          </a:prstGeom>
        </p:spPr>
        <p:txBody>
          <a:bodyPr anchor="ctr">
            <a:normAutofit/>
          </a:bodyPr>
          <a:lstStyle>
            <a:lvl1pPr marL="0" indent="0" algn="ctr">
              <a:buNone/>
              <a:defRPr sz="4400" b="1">
                <a:solidFill>
                  <a:schemeClr val="accent2"/>
                </a:solidFill>
              </a:defRPr>
            </a:lvl1pPr>
          </a:lstStyle>
          <a:p>
            <a:pPr lvl="0"/>
            <a:r>
              <a:rPr lang="en-GB" dirty="0"/>
              <a:t>Click to add title</a:t>
            </a:r>
          </a:p>
        </p:txBody>
      </p:sp>
    </p:spTree>
    <p:extLst>
      <p:ext uri="{BB962C8B-B14F-4D97-AF65-F5344CB8AC3E}">
        <p14:creationId xmlns:p14="http://schemas.microsoft.com/office/powerpoint/2010/main" val="42859334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Emphasis statistic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CAC0B89-FB19-094B-F024-D30E4E837034}"/>
              </a:ext>
            </a:extLst>
          </p:cNvPr>
          <p:cNvSpPr/>
          <p:nvPr userDrawn="1"/>
        </p:nvSpPr>
        <p:spPr>
          <a:xfrm>
            <a:off x="0" y="0"/>
            <a:ext cx="12192000" cy="6858000"/>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6" name="Google Shape;9;p2">
            <a:extLst>
              <a:ext uri="{FF2B5EF4-FFF2-40B4-BE49-F238E27FC236}">
                <a16:creationId xmlns:a16="http://schemas.microsoft.com/office/drawing/2014/main" id="{4C3B76F7-4825-5B94-1FB8-C18668067D1F}"/>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Rectangle 6">
            <a:extLst>
              <a:ext uri="{FF2B5EF4-FFF2-40B4-BE49-F238E27FC236}">
                <a16:creationId xmlns:a16="http://schemas.microsoft.com/office/drawing/2014/main" id="{2B73889D-7B45-AC11-C653-2CFA07D7B815}"/>
              </a:ext>
            </a:extLst>
          </p:cNvPr>
          <p:cNvSpPr/>
          <p:nvPr userDrawn="1"/>
        </p:nvSpPr>
        <p:spPr>
          <a:xfrm>
            <a:off x="6096000" y="1688123"/>
            <a:ext cx="6096000" cy="34015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DC8D1061-CBE4-6793-CD72-7C4B0989EB57}"/>
              </a:ext>
            </a:extLst>
          </p:cNvPr>
          <p:cNvSpPr>
            <a:spLocks noGrp="1"/>
          </p:cNvSpPr>
          <p:nvPr>
            <p:ph type="body" sz="quarter" idx="10" hasCustomPrompt="1"/>
          </p:nvPr>
        </p:nvSpPr>
        <p:spPr>
          <a:xfrm>
            <a:off x="234221" y="2163761"/>
            <a:ext cx="5855639" cy="2530475"/>
          </a:xfrm>
          <a:prstGeom prst="rect">
            <a:avLst/>
          </a:prstGeom>
        </p:spPr>
        <p:txBody>
          <a:bodyPr anchor="ctr">
            <a:normAutofit/>
          </a:bodyPr>
          <a:lstStyle>
            <a:lvl1pPr marL="0" indent="0" algn="ctr">
              <a:buNone/>
              <a:defRPr sz="16600" b="1">
                <a:solidFill>
                  <a:schemeClr val="accent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X</a:t>
            </a:r>
            <a:r>
              <a:rPr lang="en-GB" dirty="0"/>
              <a:t>X%</a:t>
            </a:r>
          </a:p>
        </p:txBody>
      </p:sp>
      <p:sp>
        <p:nvSpPr>
          <p:cNvPr id="11" name="Text Placeholder 10">
            <a:extLst>
              <a:ext uri="{FF2B5EF4-FFF2-40B4-BE49-F238E27FC236}">
                <a16:creationId xmlns:a16="http://schemas.microsoft.com/office/drawing/2014/main" id="{71E5B6D1-155C-ABC2-BB3C-885CF0F4A016}"/>
              </a:ext>
            </a:extLst>
          </p:cNvPr>
          <p:cNvSpPr>
            <a:spLocks noGrp="1"/>
          </p:cNvSpPr>
          <p:nvPr>
            <p:ph type="body" sz="quarter" idx="11" hasCustomPrompt="1"/>
          </p:nvPr>
        </p:nvSpPr>
        <p:spPr>
          <a:xfrm>
            <a:off x="6324081" y="1929911"/>
            <a:ext cx="5454122" cy="2998178"/>
          </a:xfrm>
          <a:prstGeom prst="rect">
            <a:avLst/>
          </a:prstGeom>
        </p:spPr>
        <p:txBody>
          <a:bodyPr anchor="ctr">
            <a:normAutofit/>
          </a:bodyPr>
          <a:lstStyle>
            <a:lvl1pPr marL="0" indent="0" algn="ctr">
              <a:buNone/>
              <a:defRPr sz="4400" b="1">
                <a:solidFill>
                  <a:schemeClr val="accent2"/>
                </a:solidFill>
              </a:defRPr>
            </a:lvl1pPr>
          </a:lstStyle>
          <a:p>
            <a:pPr lvl="0"/>
            <a:r>
              <a:rPr lang="en-GB" dirty="0"/>
              <a:t>Click to add title</a:t>
            </a:r>
          </a:p>
        </p:txBody>
      </p:sp>
    </p:spTree>
    <p:extLst>
      <p:ext uri="{BB962C8B-B14F-4D97-AF65-F5344CB8AC3E}">
        <p14:creationId xmlns:p14="http://schemas.microsoft.com/office/powerpoint/2010/main" val="812299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9DE0DD2-C99D-8331-93D4-A2DB3B2725FD}"/>
              </a:ext>
            </a:extLst>
          </p:cNvPr>
          <p:cNvSpPr/>
          <p:nvPr userDrawn="1"/>
        </p:nvSpPr>
        <p:spPr>
          <a:xfrm rot="10800000">
            <a:off x="0" y="0"/>
            <a:ext cx="6096000"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58797412-6406-831D-FF2F-854093F0B938}"/>
              </a:ext>
            </a:extLst>
          </p:cNvPr>
          <p:cNvSpPr>
            <a:spLocks noGrp="1"/>
          </p:cNvSpPr>
          <p:nvPr>
            <p:ph type="title" hasCustomPrompt="1"/>
          </p:nvPr>
        </p:nvSpPr>
        <p:spPr>
          <a:xfrm>
            <a:off x="838200" y="804740"/>
            <a:ext cx="5011299" cy="1325563"/>
          </a:xfrm>
          <a:prstGeom prst="rect">
            <a:avLst/>
          </a:prstGeom>
        </p:spPr>
        <p:txBody>
          <a:bodyPr>
            <a:normAutofit/>
          </a:bodyPr>
          <a:lstStyle>
            <a:lvl1pPr>
              <a:defRPr sz="6000">
                <a:solidFill>
                  <a:schemeClr val="bg1"/>
                </a:solidFill>
              </a:defRPr>
            </a:lvl1pPr>
          </a:lstStyle>
          <a:p>
            <a:r>
              <a:rPr lang="en-US" dirty="0"/>
              <a:t>H</a:t>
            </a:r>
            <a:r>
              <a:rPr lang="en-GB" dirty="0" err="1"/>
              <a:t>eading</a:t>
            </a:r>
            <a:endParaRPr lang="en-GB" dirty="0"/>
          </a:p>
        </p:txBody>
      </p:sp>
      <p:sp>
        <p:nvSpPr>
          <p:cNvPr id="5" name="Google Shape;9;p2">
            <a:extLst>
              <a:ext uri="{FF2B5EF4-FFF2-40B4-BE49-F238E27FC236}">
                <a16:creationId xmlns:a16="http://schemas.microsoft.com/office/drawing/2014/main" id="{EF0D7046-A31B-24EA-52C1-E66746986C01}"/>
              </a:ext>
            </a:extLst>
          </p:cNvPr>
          <p:cNvSpPr/>
          <p:nvPr userDrawn="1"/>
        </p:nvSpPr>
        <p:spPr>
          <a:xfrm rot="10800000">
            <a:off x="243431" y="201181"/>
            <a:ext cx="11705138" cy="6455637"/>
          </a:xfrm>
          <a:prstGeom prst="rect">
            <a:avLst/>
          </a:prstGeom>
          <a:noFill/>
          <a:ln w="571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 Placeholder 6">
            <a:extLst>
              <a:ext uri="{FF2B5EF4-FFF2-40B4-BE49-F238E27FC236}">
                <a16:creationId xmlns:a16="http://schemas.microsoft.com/office/drawing/2014/main" id="{3A0BE779-6F79-11A5-8A80-965AA4CF20B2}"/>
              </a:ext>
            </a:extLst>
          </p:cNvPr>
          <p:cNvSpPr>
            <a:spLocks noGrp="1"/>
          </p:cNvSpPr>
          <p:nvPr>
            <p:ph type="body" sz="quarter" idx="11" hasCustomPrompt="1"/>
          </p:nvPr>
        </p:nvSpPr>
        <p:spPr>
          <a:xfrm>
            <a:off x="838200" y="2286001"/>
            <a:ext cx="5011738" cy="571500"/>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Author name</a:t>
            </a:r>
          </a:p>
        </p:txBody>
      </p:sp>
      <p:sp>
        <p:nvSpPr>
          <p:cNvPr id="8" name="Text Placeholder 6">
            <a:extLst>
              <a:ext uri="{FF2B5EF4-FFF2-40B4-BE49-F238E27FC236}">
                <a16:creationId xmlns:a16="http://schemas.microsoft.com/office/drawing/2014/main" id="{84D8DA02-09D2-AE5B-C6AB-464306655C6D}"/>
              </a:ext>
            </a:extLst>
          </p:cNvPr>
          <p:cNvSpPr>
            <a:spLocks noGrp="1"/>
          </p:cNvSpPr>
          <p:nvPr>
            <p:ph type="body" sz="quarter" idx="12" hasCustomPrompt="1"/>
          </p:nvPr>
        </p:nvSpPr>
        <p:spPr>
          <a:xfrm>
            <a:off x="837761" y="3744211"/>
            <a:ext cx="5011738" cy="571500"/>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Contact details</a:t>
            </a:r>
          </a:p>
        </p:txBody>
      </p:sp>
      <p:pic>
        <p:nvPicPr>
          <p:cNvPr id="3" name="Picture 2">
            <a:extLst>
              <a:ext uri="{FF2B5EF4-FFF2-40B4-BE49-F238E27FC236}">
                <a16:creationId xmlns:a16="http://schemas.microsoft.com/office/drawing/2014/main" id="{7C214FC8-8D95-4AB8-936C-2638A44999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780811" y="2130303"/>
            <a:ext cx="2782700" cy="1736109"/>
          </a:xfrm>
          <a:prstGeom prst="rect">
            <a:avLst/>
          </a:prstGeom>
        </p:spPr>
      </p:pic>
      <p:pic>
        <p:nvPicPr>
          <p:cNvPr id="10" name="Picture 9" descr="A black and white logo&#10;&#10;AI-generated content may be incorrect.">
            <a:extLst>
              <a:ext uri="{FF2B5EF4-FFF2-40B4-BE49-F238E27FC236}">
                <a16:creationId xmlns:a16="http://schemas.microsoft.com/office/drawing/2014/main" id="{3F645360-4A94-4CB1-E1A7-E204C39DEF0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593928" y="5030809"/>
            <a:ext cx="5003238" cy="1035153"/>
          </a:xfrm>
          <a:prstGeom prst="rect">
            <a:avLst/>
          </a:prstGeom>
        </p:spPr>
      </p:pic>
      <p:pic>
        <p:nvPicPr>
          <p:cNvPr id="9" name="Picture 8" descr="A black background with blue text&#10;&#10;AI-generated content may be incorrect.">
            <a:extLst>
              <a:ext uri="{FF2B5EF4-FFF2-40B4-BE49-F238E27FC236}">
                <a16:creationId xmlns:a16="http://schemas.microsoft.com/office/drawing/2014/main" id="{FDB3FF4C-7121-277A-BC05-614793CBABE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05103" y="588435"/>
            <a:ext cx="3434363" cy="1412717"/>
          </a:xfrm>
          <a:prstGeom prst="rect">
            <a:avLst/>
          </a:prstGeom>
        </p:spPr>
      </p:pic>
      <p:sp>
        <p:nvSpPr>
          <p:cNvPr id="11" name="TextBox 10">
            <a:extLst>
              <a:ext uri="{FF2B5EF4-FFF2-40B4-BE49-F238E27FC236}">
                <a16:creationId xmlns:a16="http://schemas.microsoft.com/office/drawing/2014/main" id="{F81F7872-3A61-DC46-F1CF-5D2BABE618BC}"/>
              </a:ext>
            </a:extLst>
          </p:cNvPr>
          <p:cNvSpPr txBox="1"/>
          <p:nvPr userDrawn="1"/>
        </p:nvSpPr>
        <p:spPr>
          <a:xfrm>
            <a:off x="5992543" y="4661477"/>
            <a:ext cx="6359236" cy="369332"/>
          </a:xfrm>
          <a:prstGeom prst="rect">
            <a:avLst/>
          </a:prstGeom>
          <a:noFill/>
        </p:spPr>
        <p:txBody>
          <a:bodyPr wrap="square">
            <a:spAutoFit/>
          </a:bodyPr>
          <a:lstStyle/>
          <a:p>
            <a:pPr algn="ctr"/>
            <a:r>
              <a:rPr lang="en-GB" dirty="0"/>
              <a:t>In partnership with</a:t>
            </a:r>
          </a:p>
        </p:txBody>
      </p:sp>
    </p:spTree>
    <p:extLst>
      <p:ext uri="{BB962C8B-B14F-4D97-AF65-F5344CB8AC3E}">
        <p14:creationId xmlns:p14="http://schemas.microsoft.com/office/powerpoint/2010/main" val="845947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End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9DE0DD2-C99D-8331-93D4-A2DB3B2725FD}"/>
              </a:ext>
            </a:extLst>
          </p:cNvPr>
          <p:cNvSpPr/>
          <p:nvPr userDrawn="1"/>
        </p:nvSpPr>
        <p:spPr>
          <a:xfrm rot="10800000">
            <a:off x="0" y="0"/>
            <a:ext cx="6096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58797412-6406-831D-FF2F-854093F0B938}"/>
              </a:ext>
            </a:extLst>
          </p:cNvPr>
          <p:cNvSpPr>
            <a:spLocks noGrp="1"/>
          </p:cNvSpPr>
          <p:nvPr>
            <p:ph type="title" hasCustomPrompt="1"/>
          </p:nvPr>
        </p:nvSpPr>
        <p:spPr>
          <a:xfrm>
            <a:off x="838200" y="804740"/>
            <a:ext cx="5011299" cy="1325563"/>
          </a:xfrm>
          <a:prstGeom prst="rect">
            <a:avLst/>
          </a:prstGeom>
        </p:spPr>
        <p:txBody>
          <a:bodyPr>
            <a:normAutofit/>
          </a:bodyPr>
          <a:lstStyle>
            <a:lvl1pPr>
              <a:defRPr sz="6000">
                <a:solidFill>
                  <a:schemeClr val="accent3"/>
                </a:solidFill>
              </a:defRPr>
            </a:lvl1pPr>
          </a:lstStyle>
          <a:p>
            <a:r>
              <a:rPr lang="en-US" dirty="0"/>
              <a:t>H</a:t>
            </a:r>
            <a:r>
              <a:rPr lang="en-GB" dirty="0" err="1"/>
              <a:t>eading</a:t>
            </a:r>
            <a:endParaRPr lang="en-GB" dirty="0"/>
          </a:p>
        </p:txBody>
      </p:sp>
      <p:sp>
        <p:nvSpPr>
          <p:cNvPr id="5" name="Google Shape;9;p2">
            <a:extLst>
              <a:ext uri="{FF2B5EF4-FFF2-40B4-BE49-F238E27FC236}">
                <a16:creationId xmlns:a16="http://schemas.microsoft.com/office/drawing/2014/main" id="{EF0D7046-A31B-24EA-52C1-E66746986C01}"/>
              </a:ext>
            </a:extLst>
          </p:cNvPr>
          <p:cNvSpPr/>
          <p:nvPr userDrawn="1"/>
        </p:nvSpPr>
        <p:spPr>
          <a:xfrm rot="10800000">
            <a:off x="243431" y="201181"/>
            <a:ext cx="11705138" cy="6455637"/>
          </a:xfrm>
          <a:prstGeom prst="rect">
            <a:avLst/>
          </a:prstGeom>
          <a:noFill/>
          <a:ln w="571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 Placeholder 6">
            <a:extLst>
              <a:ext uri="{FF2B5EF4-FFF2-40B4-BE49-F238E27FC236}">
                <a16:creationId xmlns:a16="http://schemas.microsoft.com/office/drawing/2014/main" id="{3A0BE779-6F79-11A5-8A80-965AA4CF20B2}"/>
              </a:ext>
            </a:extLst>
          </p:cNvPr>
          <p:cNvSpPr>
            <a:spLocks noGrp="1"/>
          </p:cNvSpPr>
          <p:nvPr>
            <p:ph type="body" sz="quarter" idx="11" hasCustomPrompt="1"/>
          </p:nvPr>
        </p:nvSpPr>
        <p:spPr>
          <a:xfrm>
            <a:off x="838200" y="2286001"/>
            <a:ext cx="5011738" cy="571500"/>
          </a:xfrm>
          <a:prstGeom prst="rect">
            <a:avLst/>
          </a:prstGeom>
        </p:spPr>
        <p:txBody>
          <a:bodyPr/>
          <a:lstStyle>
            <a:lvl1pPr marL="0" inden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Author name</a:t>
            </a:r>
          </a:p>
        </p:txBody>
      </p:sp>
      <p:sp>
        <p:nvSpPr>
          <p:cNvPr id="8" name="Text Placeholder 6">
            <a:extLst>
              <a:ext uri="{FF2B5EF4-FFF2-40B4-BE49-F238E27FC236}">
                <a16:creationId xmlns:a16="http://schemas.microsoft.com/office/drawing/2014/main" id="{84D8DA02-09D2-AE5B-C6AB-464306655C6D}"/>
              </a:ext>
            </a:extLst>
          </p:cNvPr>
          <p:cNvSpPr>
            <a:spLocks noGrp="1"/>
          </p:cNvSpPr>
          <p:nvPr>
            <p:ph type="body" sz="quarter" idx="12" hasCustomPrompt="1"/>
          </p:nvPr>
        </p:nvSpPr>
        <p:spPr>
          <a:xfrm>
            <a:off x="837761" y="3744211"/>
            <a:ext cx="5011738" cy="571500"/>
          </a:xfrm>
          <a:prstGeom prst="rect">
            <a:avLst/>
          </a:prstGeom>
        </p:spPr>
        <p:txBody>
          <a:bodyPr/>
          <a:lstStyle>
            <a:lvl1pPr marL="0" inden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Contact details</a:t>
            </a:r>
          </a:p>
        </p:txBody>
      </p:sp>
      <p:pic>
        <p:nvPicPr>
          <p:cNvPr id="10" name="Picture 9" descr="A black and white logo&#10;&#10;AI-generated content may be incorrect.">
            <a:extLst>
              <a:ext uri="{FF2B5EF4-FFF2-40B4-BE49-F238E27FC236}">
                <a16:creationId xmlns:a16="http://schemas.microsoft.com/office/drawing/2014/main" id="{3F645360-4A94-4CB1-E1A7-E204C39DEF0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93928" y="5030809"/>
            <a:ext cx="5003238" cy="1035153"/>
          </a:xfrm>
          <a:prstGeom prst="rect">
            <a:avLst/>
          </a:prstGeom>
        </p:spPr>
      </p:pic>
      <p:pic>
        <p:nvPicPr>
          <p:cNvPr id="6" name="Picture 5">
            <a:extLst>
              <a:ext uri="{FF2B5EF4-FFF2-40B4-BE49-F238E27FC236}">
                <a16:creationId xmlns:a16="http://schemas.microsoft.com/office/drawing/2014/main" id="{E2507D90-8C3B-398D-4D9F-B4728E76ED6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7780811" y="2130303"/>
            <a:ext cx="2782700" cy="1736109"/>
          </a:xfrm>
          <a:prstGeom prst="rect">
            <a:avLst/>
          </a:prstGeom>
        </p:spPr>
      </p:pic>
      <p:pic>
        <p:nvPicPr>
          <p:cNvPr id="9" name="Picture 8" descr="A black background with blue text&#10;&#10;AI-generated content may be incorrect.">
            <a:extLst>
              <a:ext uri="{FF2B5EF4-FFF2-40B4-BE49-F238E27FC236}">
                <a16:creationId xmlns:a16="http://schemas.microsoft.com/office/drawing/2014/main" id="{F03BCC5E-3415-76B9-F15B-DD504B2B9C7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05103" y="588435"/>
            <a:ext cx="3434363" cy="1412717"/>
          </a:xfrm>
          <a:prstGeom prst="rect">
            <a:avLst/>
          </a:prstGeom>
        </p:spPr>
      </p:pic>
      <p:sp>
        <p:nvSpPr>
          <p:cNvPr id="12" name="TextBox 11">
            <a:extLst>
              <a:ext uri="{FF2B5EF4-FFF2-40B4-BE49-F238E27FC236}">
                <a16:creationId xmlns:a16="http://schemas.microsoft.com/office/drawing/2014/main" id="{4FE19A45-7DBA-835B-9E66-F02E456801F9}"/>
              </a:ext>
            </a:extLst>
          </p:cNvPr>
          <p:cNvSpPr txBox="1"/>
          <p:nvPr userDrawn="1"/>
        </p:nvSpPr>
        <p:spPr>
          <a:xfrm>
            <a:off x="5992543" y="4661477"/>
            <a:ext cx="6359236" cy="369332"/>
          </a:xfrm>
          <a:prstGeom prst="rect">
            <a:avLst/>
          </a:prstGeom>
          <a:noFill/>
        </p:spPr>
        <p:txBody>
          <a:bodyPr wrap="square">
            <a:spAutoFit/>
          </a:bodyPr>
          <a:lstStyle/>
          <a:p>
            <a:pPr algn="ctr"/>
            <a:r>
              <a:rPr lang="en-GB" dirty="0"/>
              <a:t>In partnership with</a:t>
            </a:r>
          </a:p>
        </p:txBody>
      </p:sp>
    </p:spTree>
    <p:extLst>
      <p:ext uri="{BB962C8B-B14F-4D97-AF65-F5344CB8AC3E}">
        <p14:creationId xmlns:p14="http://schemas.microsoft.com/office/powerpoint/2010/main" val="10989413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97412-6406-831D-FF2F-854093F0B938}"/>
              </a:ext>
            </a:extLst>
          </p:cNvPr>
          <p:cNvSpPr>
            <a:spLocks noGrp="1"/>
          </p:cNvSpPr>
          <p:nvPr>
            <p:ph type="title" hasCustomPrompt="1"/>
          </p:nvPr>
        </p:nvSpPr>
        <p:spPr>
          <a:xfrm>
            <a:off x="838200" y="804740"/>
            <a:ext cx="5011299" cy="1325563"/>
          </a:xfrm>
          <a:prstGeom prst="rect">
            <a:avLst/>
          </a:prstGeom>
        </p:spPr>
        <p:txBody>
          <a:bodyPr>
            <a:normAutofit/>
          </a:bodyPr>
          <a:lstStyle>
            <a:lvl1pPr>
              <a:defRPr sz="6000"/>
            </a:lvl1pPr>
          </a:lstStyle>
          <a:p>
            <a:r>
              <a:rPr lang="en-US" dirty="0"/>
              <a:t>H</a:t>
            </a:r>
            <a:r>
              <a:rPr lang="en-GB" dirty="0" err="1"/>
              <a:t>eading</a:t>
            </a:r>
            <a:endParaRPr lang="en-GB" dirty="0"/>
          </a:p>
        </p:txBody>
      </p:sp>
      <p:sp>
        <p:nvSpPr>
          <p:cNvPr id="4" name="Rectangle 3">
            <a:extLst>
              <a:ext uri="{FF2B5EF4-FFF2-40B4-BE49-F238E27FC236}">
                <a16:creationId xmlns:a16="http://schemas.microsoft.com/office/drawing/2014/main" id="{99DE0DD2-C99D-8331-93D4-A2DB3B2725FD}"/>
              </a:ext>
            </a:extLst>
          </p:cNvPr>
          <p:cNvSpPr/>
          <p:nvPr userDrawn="1"/>
        </p:nvSpPr>
        <p:spPr>
          <a:xfrm>
            <a:off x="6096000" y="0"/>
            <a:ext cx="6096000"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Google Shape;9;p2">
            <a:extLst>
              <a:ext uri="{FF2B5EF4-FFF2-40B4-BE49-F238E27FC236}">
                <a16:creationId xmlns:a16="http://schemas.microsoft.com/office/drawing/2014/main" id="{EF0D7046-A31B-24EA-52C1-E66746986C01}"/>
              </a:ext>
            </a:extLst>
          </p:cNvPr>
          <p:cNvSpPr/>
          <p:nvPr userDrawn="1"/>
        </p:nvSpPr>
        <p:spPr>
          <a:xfrm>
            <a:off x="240361" y="201181"/>
            <a:ext cx="11705138" cy="6455637"/>
          </a:xfrm>
          <a:prstGeom prst="rect">
            <a:avLst/>
          </a:prstGeom>
          <a:noFill/>
          <a:ln w="571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 Placeholder 6">
            <a:extLst>
              <a:ext uri="{FF2B5EF4-FFF2-40B4-BE49-F238E27FC236}">
                <a16:creationId xmlns:a16="http://schemas.microsoft.com/office/drawing/2014/main" id="{3A0BE779-6F79-11A5-8A80-965AA4CF20B2}"/>
              </a:ext>
            </a:extLst>
          </p:cNvPr>
          <p:cNvSpPr>
            <a:spLocks noGrp="1"/>
          </p:cNvSpPr>
          <p:nvPr>
            <p:ph type="body" sz="quarter" idx="11" hasCustomPrompt="1"/>
          </p:nvPr>
        </p:nvSpPr>
        <p:spPr>
          <a:xfrm>
            <a:off x="838200" y="2286001"/>
            <a:ext cx="5011738" cy="571500"/>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Author name</a:t>
            </a:r>
          </a:p>
        </p:txBody>
      </p:sp>
      <p:sp>
        <p:nvSpPr>
          <p:cNvPr id="8" name="Text Placeholder 6">
            <a:extLst>
              <a:ext uri="{FF2B5EF4-FFF2-40B4-BE49-F238E27FC236}">
                <a16:creationId xmlns:a16="http://schemas.microsoft.com/office/drawing/2014/main" id="{84D8DA02-09D2-AE5B-C6AB-464306655C6D}"/>
              </a:ext>
            </a:extLst>
          </p:cNvPr>
          <p:cNvSpPr>
            <a:spLocks noGrp="1"/>
          </p:cNvSpPr>
          <p:nvPr>
            <p:ph type="body" sz="quarter" idx="12" hasCustomPrompt="1"/>
          </p:nvPr>
        </p:nvSpPr>
        <p:spPr>
          <a:xfrm>
            <a:off x="837761" y="3744211"/>
            <a:ext cx="5011738" cy="571500"/>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Contact details</a:t>
            </a:r>
          </a:p>
        </p:txBody>
      </p:sp>
      <p:pic>
        <p:nvPicPr>
          <p:cNvPr id="9" name="Picture 8" descr="A logo with a fork and a circle and a leaf&#10;&#10;AI-generated content may be incorrect.">
            <a:extLst>
              <a:ext uri="{FF2B5EF4-FFF2-40B4-BE49-F238E27FC236}">
                <a16:creationId xmlns:a16="http://schemas.microsoft.com/office/drawing/2014/main" id="{4D13C777-D08D-D9A4-FA33-011CBF57841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71165" y="2074640"/>
            <a:ext cx="4703652" cy="2708718"/>
          </a:xfrm>
          <a:prstGeom prst="rect">
            <a:avLst/>
          </a:prstGeom>
        </p:spPr>
      </p:pic>
    </p:spTree>
    <p:extLst>
      <p:ext uri="{BB962C8B-B14F-4D97-AF65-F5344CB8AC3E}">
        <p14:creationId xmlns:p14="http://schemas.microsoft.com/office/powerpoint/2010/main" val="16203981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97412-6406-831D-FF2F-854093F0B938}"/>
              </a:ext>
            </a:extLst>
          </p:cNvPr>
          <p:cNvSpPr>
            <a:spLocks noGrp="1"/>
          </p:cNvSpPr>
          <p:nvPr>
            <p:ph type="title" hasCustomPrompt="1"/>
          </p:nvPr>
        </p:nvSpPr>
        <p:spPr>
          <a:xfrm>
            <a:off x="838200" y="804740"/>
            <a:ext cx="5011299" cy="1325563"/>
          </a:xfrm>
          <a:prstGeom prst="rect">
            <a:avLst/>
          </a:prstGeom>
        </p:spPr>
        <p:txBody>
          <a:bodyPr>
            <a:normAutofit/>
          </a:bodyPr>
          <a:lstStyle>
            <a:lvl1pPr>
              <a:defRPr sz="6000">
                <a:solidFill>
                  <a:schemeClr val="accent2"/>
                </a:solidFill>
              </a:defRPr>
            </a:lvl1pPr>
          </a:lstStyle>
          <a:p>
            <a:r>
              <a:rPr lang="en-US" dirty="0"/>
              <a:t>H</a:t>
            </a:r>
            <a:r>
              <a:rPr lang="en-GB" dirty="0" err="1"/>
              <a:t>eading</a:t>
            </a:r>
            <a:endParaRPr lang="en-GB" dirty="0"/>
          </a:p>
        </p:txBody>
      </p:sp>
      <p:sp>
        <p:nvSpPr>
          <p:cNvPr id="4" name="Rectangle 3">
            <a:extLst>
              <a:ext uri="{FF2B5EF4-FFF2-40B4-BE49-F238E27FC236}">
                <a16:creationId xmlns:a16="http://schemas.microsoft.com/office/drawing/2014/main" id="{99DE0DD2-C99D-8331-93D4-A2DB3B2725FD}"/>
              </a:ext>
            </a:extLst>
          </p:cNvPr>
          <p:cNvSpPr/>
          <p:nvPr userDrawn="1"/>
        </p:nvSpPr>
        <p:spPr>
          <a:xfrm>
            <a:off x="6096000" y="0"/>
            <a:ext cx="6096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Google Shape;9;p2">
            <a:extLst>
              <a:ext uri="{FF2B5EF4-FFF2-40B4-BE49-F238E27FC236}">
                <a16:creationId xmlns:a16="http://schemas.microsoft.com/office/drawing/2014/main" id="{EF0D7046-A31B-24EA-52C1-E66746986C01}"/>
              </a:ext>
            </a:extLst>
          </p:cNvPr>
          <p:cNvSpPr/>
          <p:nvPr userDrawn="1"/>
        </p:nvSpPr>
        <p:spPr>
          <a:xfrm>
            <a:off x="240361" y="201181"/>
            <a:ext cx="11705138" cy="6455637"/>
          </a:xfrm>
          <a:prstGeom prst="rect">
            <a:avLst/>
          </a:prstGeom>
          <a:noFill/>
          <a:ln w="571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 Placeholder 6">
            <a:extLst>
              <a:ext uri="{FF2B5EF4-FFF2-40B4-BE49-F238E27FC236}">
                <a16:creationId xmlns:a16="http://schemas.microsoft.com/office/drawing/2014/main" id="{3A0BE779-6F79-11A5-8A80-965AA4CF20B2}"/>
              </a:ext>
            </a:extLst>
          </p:cNvPr>
          <p:cNvSpPr>
            <a:spLocks noGrp="1"/>
          </p:cNvSpPr>
          <p:nvPr>
            <p:ph type="body" sz="quarter" idx="11" hasCustomPrompt="1"/>
          </p:nvPr>
        </p:nvSpPr>
        <p:spPr>
          <a:xfrm>
            <a:off x="838200" y="2286001"/>
            <a:ext cx="5011738" cy="571500"/>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Author name</a:t>
            </a:r>
          </a:p>
        </p:txBody>
      </p:sp>
      <p:sp>
        <p:nvSpPr>
          <p:cNvPr id="8" name="Text Placeholder 6">
            <a:extLst>
              <a:ext uri="{FF2B5EF4-FFF2-40B4-BE49-F238E27FC236}">
                <a16:creationId xmlns:a16="http://schemas.microsoft.com/office/drawing/2014/main" id="{84D8DA02-09D2-AE5B-C6AB-464306655C6D}"/>
              </a:ext>
            </a:extLst>
          </p:cNvPr>
          <p:cNvSpPr>
            <a:spLocks noGrp="1"/>
          </p:cNvSpPr>
          <p:nvPr>
            <p:ph type="body" sz="quarter" idx="12" hasCustomPrompt="1"/>
          </p:nvPr>
        </p:nvSpPr>
        <p:spPr>
          <a:xfrm>
            <a:off x="837761" y="3744211"/>
            <a:ext cx="5011738" cy="571500"/>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Contact details</a:t>
            </a:r>
          </a:p>
        </p:txBody>
      </p:sp>
      <p:pic>
        <p:nvPicPr>
          <p:cNvPr id="9" name="Picture 8" descr="A logo with a fork and a circle and a leaf&#10;&#10;AI-generated content may be incorrect.">
            <a:extLst>
              <a:ext uri="{FF2B5EF4-FFF2-40B4-BE49-F238E27FC236}">
                <a16:creationId xmlns:a16="http://schemas.microsoft.com/office/drawing/2014/main" id="{4D13C777-D08D-D9A4-FA33-011CBF57841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71165" y="2074640"/>
            <a:ext cx="4703652" cy="2708718"/>
          </a:xfrm>
          <a:prstGeom prst="rect">
            <a:avLst/>
          </a:prstGeom>
        </p:spPr>
      </p:pic>
    </p:spTree>
    <p:extLst>
      <p:ext uri="{BB962C8B-B14F-4D97-AF65-F5344CB8AC3E}">
        <p14:creationId xmlns:p14="http://schemas.microsoft.com/office/powerpoint/2010/main" val="15604794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with logo">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9FAE070-0216-1A39-E79D-BB4FBBC603BA}"/>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sp>
        <p:nvSpPr>
          <p:cNvPr id="7" name="Title 1">
            <a:extLst>
              <a:ext uri="{FF2B5EF4-FFF2-40B4-BE49-F238E27FC236}">
                <a16:creationId xmlns:a16="http://schemas.microsoft.com/office/drawing/2014/main" id="{4E9084FA-A6EB-A7B8-A329-7707BF001302}"/>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GB" dirty="0"/>
          </a:p>
        </p:txBody>
      </p:sp>
      <p:pic>
        <p:nvPicPr>
          <p:cNvPr id="3" name="Graphic 2">
            <a:extLst>
              <a:ext uri="{FF2B5EF4-FFF2-40B4-BE49-F238E27FC236}">
                <a16:creationId xmlns:a16="http://schemas.microsoft.com/office/drawing/2014/main" id="{FB4865F7-6A26-AB61-5268-69A9FD32584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2" name="Picture 1">
            <a:extLst>
              <a:ext uri="{FF2B5EF4-FFF2-40B4-BE49-F238E27FC236}">
                <a16:creationId xmlns:a16="http://schemas.microsoft.com/office/drawing/2014/main" id="{80703F75-F51B-181A-7C76-9A08CF976E9F}"/>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22781878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Blank with logo">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A3DE9F01-3C2B-F7F4-BD1E-FD76501B0FB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584519" y="3305908"/>
            <a:ext cx="6444844" cy="3404333"/>
          </a:xfrm>
          <a:prstGeom prst="rect">
            <a:avLst/>
          </a:prstGeom>
        </p:spPr>
      </p:pic>
      <p:sp>
        <p:nvSpPr>
          <p:cNvPr id="6" name="Slide Number Placeholder 5">
            <a:extLst>
              <a:ext uri="{FF2B5EF4-FFF2-40B4-BE49-F238E27FC236}">
                <a16:creationId xmlns:a16="http://schemas.microsoft.com/office/drawing/2014/main" id="{59FAE070-0216-1A39-E79D-BB4FBBC603BA}"/>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sp>
        <p:nvSpPr>
          <p:cNvPr id="7" name="Title 1">
            <a:extLst>
              <a:ext uri="{FF2B5EF4-FFF2-40B4-BE49-F238E27FC236}">
                <a16:creationId xmlns:a16="http://schemas.microsoft.com/office/drawing/2014/main" id="{4E9084FA-A6EB-A7B8-A329-7707BF001302}"/>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GB" dirty="0"/>
          </a:p>
        </p:txBody>
      </p:sp>
    </p:spTree>
    <p:extLst>
      <p:ext uri="{BB962C8B-B14F-4D97-AF65-F5344CB8AC3E}">
        <p14:creationId xmlns:p14="http://schemas.microsoft.com/office/powerpoint/2010/main" val="1363677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_no logos">
    <p:spTree>
      <p:nvGrpSpPr>
        <p:cNvPr id="1" name=""/>
        <p:cNvGrpSpPr/>
        <p:nvPr/>
      </p:nvGrpSpPr>
      <p:grpSpPr>
        <a:xfrm>
          <a:off x="0" y="0"/>
          <a:ext cx="0" cy="0"/>
          <a:chOff x="0" y="0"/>
          <a:chExt cx="0" cy="0"/>
        </a:xfrm>
      </p:grpSpPr>
      <p:sp>
        <p:nvSpPr>
          <p:cNvPr id="10" name="Google Shape;10;p2">
            <a:extLst>
              <a:ext uri="{FF2B5EF4-FFF2-40B4-BE49-F238E27FC236}">
                <a16:creationId xmlns:a16="http://schemas.microsoft.com/office/drawing/2014/main" id="{E210480C-923F-86C8-FF92-919457D63458}"/>
              </a:ext>
            </a:extLst>
          </p:cNvPr>
          <p:cNvSpPr/>
          <p:nvPr userDrawn="1"/>
        </p:nvSpPr>
        <p:spPr>
          <a:xfrm>
            <a:off x="-1" y="1"/>
            <a:ext cx="12185863" cy="2980591"/>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itle 1">
            <a:extLst>
              <a:ext uri="{FF2B5EF4-FFF2-40B4-BE49-F238E27FC236}">
                <a16:creationId xmlns:a16="http://schemas.microsoft.com/office/drawing/2014/main" id="{6104D606-2420-A955-4CE4-5F644E3A51FB}"/>
              </a:ext>
            </a:extLst>
          </p:cNvPr>
          <p:cNvSpPr>
            <a:spLocks noGrp="1"/>
          </p:cNvSpPr>
          <p:nvPr>
            <p:ph type="ctrTitle" hasCustomPrompt="1"/>
          </p:nvPr>
        </p:nvSpPr>
        <p:spPr>
          <a:xfrm>
            <a:off x="589089" y="2980593"/>
            <a:ext cx="11007963" cy="1688122"/>
          </a:xfrm>
          <a:prstGeom prst="rect">
            <a:avLst/>
          </a:prstGeom>
        </p:spPr>
        <p:txBody>
          <a:bodyPr anchor="ctr">
            <a:normAutofit/>
          </a:bodyPr>
          <a:lstStyle>
            <a:lvl1pPr algn="ctr">
              <a:defRPr sz="6000"/>
            </a:lvl1pPr>
          </a:lstStyle>
          <a:p>
            <a:r>
              <a:rPr lang="en-GB" dirty="0"/>
              <a:t>Title click to add</a:t>
            </a:r>
          </a:p>
        </p:txBody>
      </p:sp>
      <p:sp>
        <p:nvSpPr>
          <p:cNvPr id="9" name="Google Shape;9;p2">
            <a:extLst>
              <a:ext uri="{FF2B5EF4-FFF2-40B4-BE49-F238E27FC236}">
                <a16:creationId xmlns:a16="http://schemas.microsoft.com/office/drawing/2014/main" id="{E662DCA0-7537-91DF-BFC4-213FE5653EB0}"/>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a:extLst>
              <a:ext uri="{FF2B5EF4-FFF2-40B4-BE49-F238E27FC236}">
                <a16:creationId xmlns:a16="http://schemas.microsoft.com/office/drawing/2014/main" id="{2E10AF7F-2338-F758-5AEF-F32917E49B69}"/>
              </a:ext>
            </a:extLst>
          </p:cNvPr>
          <p:cNvGrpSpPr/>
          <p:nvPr userDrawn="1"/>
        </p:nvGrpSpPr>
        <p:grpSpPr>
          <a:xfrm>
            <a:off x="240361" y="2980592"/>
            <a:ext cx="11705138" cy="3676225"/>
            <a:chOff x="103225" y="2571750"/>
            <a:chExt cx="8940900" cy="2481600"/>
          </a:xfrm>
        </p:grpSpPr>
        <p:cxnSp>
          <p:nvCxnSpPr>
            <p:cNvPr id="12" name="Google Shape;12;p2">
              <a:extLst>
                <a:ext uri="{FF2B5EF4-FFF2-40B4-BE49-F238E27FC236}">
                  <a16:creationId xmlns:a16="http://schemas.microsoft.com/office/drawing/2014/main" id="{4D471DD0-1FD1-1E13-91D6-D41052D8E74D}"/>
                </a:ext>
              </a:extLst>
            </p:cNvPr>
            <p:cNvCxnSpPr/>
            <p:nvPr/>
          </p:nvCxnSpPr>
          <p:spPr>
            <a:xfrm>
              <a:off x="103225" y="2571750"/>
              <a:ext cx="0" cy="2481600"/>
            </a:xfrm>
            <a:prstGeom prst="straightConnector1">
              <a:avLst/>
            </a:prstGeom>
            <a:noFill/>
            <a:ln w="57150" cap="flat" cmpd="sng">
              <a:solidFill>
                <a:schemeClr val="accent4"/>
              </a:solidFill>
              <a:prstDash val="solid"/>
              <a:round/>
              <a:headEnd type="none" w="med" len="med"/>
              <a:tailEnd type="none" w="med" len="med"/>
            </a:ln>
          </p:spPr>
        </p:cxnSp>
        <p:cxnSp>
          <p:nvCxnSpPr>
            <p:cNvPr id="13" name="Google Shape;13;p2">
              <a:extLst>
                <a:ext uri="{FF2B5EF4-FFF2-40B4-BE49-F238E27FC236}">
                  <a16:creationId xmlns:a16="http://schemas.microsoft.com/office/drawing/2014/main" id="{586CC061-AB60-6ACB-2414-F8FA7B287D20}"/>
                </a:ext>
              </a:extLst>
            </p:cNvPr>
            <p:cNvCxnSpPr/>
            <p:nvPr/>
          </p:nvCxnSpPr>
          <p:spPr>
            <a:xfrm>
              <a:off x="9044125" y="2571750"/>
              <a:ext cx="0" cy="2481600"/>
            </a:xfrm>
            <a:prstGeom prst="straightConnector1">
              <a:avLst/>
            </a:prstGeom>
            <a:noFill/>
            <a:ln w="57150" cap="flat" cmpd="sng">
              <a:solidFill>
                <a:schemeClr val="accent4"/>
              </a:solidFill>
              <a:prstDash val="solid"/>
              <a:round/>
              <a:headEnd type="none" w="med" len="med"/>
              <a:tailEnd type="none" w="med" len="med"/>
            </a:ln>
          </p:spPr>
        </p:cxnSp>
        <p:cxnSp>
          <p:nvCxnSpPr>
            <p:cNvPr id="14" name="Google Shape;14;p2">
              <a:extLst>
                <a:ext uri="{FF2B5EF4-FFF2-40B4-BE49-F238E27FC236}">
                  <a16:creationId xmlns:a16="http://schemas.microsoft.com/office/drawing/2014/main" id="{941CCEDA-13FF-5155-9D19-E2F08D42B7B7}"/>
                </a:ext>
              </a:extLst>
            </p:cNvPr>
            <p:cNvCxnSpPr/>
            <p:nvPr/>
          </p:nvCxnSpPr>
          <p:spPr>
            <a:xfrm>
              <a:off x="103225" y="5053350"/>
              <a:ext cx="8940900" cy="0"/>
            </a:xfrm>
            <a:prstGeom prst="straightConnector1">
              <a:avLst/>
            </a:prstGeom>
            <a:noFill/>
            <a:ln w="57150" cap="flat" cmpd="sng">
              <a:solidFill>
                <a:schemeClr val="accent4"/>
              </a:solidFill>
              <a:prstDash val="solid"/>
              <a:round/>
              <a:headEnd type="none" w="med" len="med"/>
              <a:tailEnd type="none" w="med" len="med"/>
            </a:ln>
          </p:spPr>
        </p:cxnSp>
      </p:grpSp>
      <p:pic>
        <p:nvPicPr>
          <p:cNvPr id="18" name="Picture 17" descr="A logo with a fork and a circle and a leaf&#10;&#10;AI-generated content may be incorrect.">
            <a:extLst>
              <a:ext uri="{FF2B5EF4-FFF2-40B4-BE49-F238E27FC236}">
                <a16:creationId xmlns:a16="http://schemas.microsoft.com/office/drawing/2014/main" id="{1C5BC38F-9BDE-530E-0C45-ED1D8FCF6D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81463" y="498449"/>
            <a:ext cx="3829073" cy="2205069"/>
          </a:xfrm>
          <a:prstGeom prst="rect">
            <a:avLst/>
          </a:prstGeom>
        </p:spPr>
      </p:pic>
      <p:sp>
        <p:nvSpPr>
          <p:cNvPr id="20" name="Text Placeholder 19">
            <a:extLst>
              <a:ext uri="{FF2B5EF4-FFF2-40B4-BE49-F238E27FC236}">
                <a16:creationId xmlns:a16="http://schemas.microsoft.com/office/drawing/2014/main" id="{E69DA18D-0FD4-6F93-72C4-1C4365DA111F}"/>
              </a:ext>
            </a:extLst>
          </p:cNvPr>
          <p:cNvSpPr>
            <a:spLocks noGrp="1"/>
          </p:cNvSpPr>
          <p:nvPr>
            <p:ph type="body" sz="quarter" idx="10" hasCustomPrompt="1"/>
          </p:nvPr>
        </p:nvSpPr>
        <p:spPr>
          <a:xfrm>
            <a:off x="3114675" y="4677334"/>
            <a:ext cx="5962650" cy="887412"/>
          </a:xfrm>
          <a:prstGeom prst="rect">
            <a:avLst/>
          </a:prstGeom>
        </p:spPr>
        <p:txBody>
          <a:bodyPr/>
          <a:lstStyle>
            <a:lvl1pPr marL="0" indent="0" algn="ctr">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Autor click to add</a:t>
            </a:r>
            <a:endParaRPr lang="en-GB" dirty="0"/>
          </a:p>
        </p:txBody>
      </p:sp>
    </p:spTree>
    <p:extLst>
      <p:ext uri="{BB962C8B-B14F-4D97-AF65-F5344CB8AC3E}">
        <p14:creationId xmlns:p14="http://schemas.microsoft.com/office/powerpoint/2010/main" val="27261123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ull blank">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6A4DC1A-309F-2BE8-6D7C-62C8953650F6}"/>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GB" dirty="0"/>
          </a:p>
        </p:txBody>
      </p:sp>
    </p:spTree>
    <p:extLst>
      <p:ext uri="{BB962C8B-B14F-4D97-AF65-F5344CB8AC3E}">
        <p14:creationId xmlns:p14="http://schemas.microsoft.com/office/powerpoint/2010/main" val="6328823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BDB01-81AA-4A98-BC00-668B94B98E7C}"/>
              </a:ext>
            </a:extLst>
          </p:cNvPr>
          <p:cNvSpPr>
            <a:spLocks noGrp="1"/>
          </p:cNvSpPr>
          <p:nvPr>
            <p:ph type="ctrTitle"/>
          </p:nvPr>
        </p:nvSpPr>
        <p:spPr>
          <a:xfrm>
            <a:off x="1524000" y="1122364"/>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D4DA30C-7169-40F7-9586-2F81110CDD8B}"/>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7B2448-FBEC-433B-A720-33558DC8EF2E}"/>
              </a:ext>
            </a:extLst>
          </p:cNvPr>
          <p:cNvSpPr>
            <a:spLocks noGrp="1"/>
          </p:cNvSpPr>
          <p:nvPr>
            <p:ph type="dt" sz="half" idx="10"/>
          </p:nvPr>
        </p:nvSpPr>
        <p:spPr/>
        <p:txBody>
          <a:bodyPr/>
          <a:lstStyle/>
          <a:p>
            <a:fld id="{3C3AAAC0-74FE-4964-AD30-9B50587D0692}" type="datetimeFigureOut">
              <a:rPr lang="en-US" smtClean="0"/>
              <a:t>9/28/25</a:t>
            </a:fld>
            <a:endParaRPr lang="en-US"/>
          </a:p>
        </p:txBody>
      </p:sp>
      <p:sp>
        <p:nvSpPr>
          <p:cNvPr id="5" name="Footer Placeholder 4">
            <a:extLst>
              <a:ext uri="{FF2B5EF4-FFF2-40B4-BE49-F238E27FC236}">
                <a16:creationId xmlns:a16="http://schemas.microsoft.com/office/drawing/2014/main" id="{081EBFD0-2359-4248-B94F-539676473B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03070A-9BB9-4773-B10E-1D5B336F0333}"/>
              </a:ext>
            </a:extLst>
          </p:cNvPr>
          <p:cNvSpPr>
            <a:spLocks noGrp="1"/>
          </p:cNvSpPr>
          <p:nvPr>
            <p:ph type="sldNum" sz="quarter" idx="12"/>
          </p:nvPr>
        </p:nvSpPr>
        <p:spPr/>
        <p:txBody>
          <a:bodyPr/>
          <a:lstStyle/>
          <a:p>
            <a:fld id="{FF836BA7-B4FB-47C3-BA52-AE79BE53CA90}" type="slidenum">
              <a:rPr lang="en-US" smtClean="0"/>
              <a:t>‹#›</a:t>
            </a:fld>
            <a:endParaRPr lang="en-US"/>
          </a:p>
        </p:txBody>
      </p:sp>
    </p:spTree>
    <p:extLst>
      <p:ext uri="{BB962C8B-B14F-4D97-AF65-F5344CB8AC3E}">
        <p14:creationId xmlns:p14="http://schemas.microsoft.com/office/powerpoint/2010/main" val="141575446"/>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_no logos">
    <p:spTree>
      <p:nvGrpSpPr>
        <p:cNvPr id="1" name=""/>
        <p:cNvGrpSpPr/>
        <p:nvPr/>
      </p:nvGrpSpPr>
      <p:grpSpPr>
        <a:xfrm>
          <a:off x="0" y="0"/>
          <a:ext cx="0" cy="0"/>
          <a:chOff x="0" y="0"/>
          <a:chExt cx="0" cy="0"/>
        </a:xfrm>
      </p:grpSpPr>
      <p:sp>
        <p:nvSpPr>
          <p:cNvPr id="10" name="Google Shape;10;p2">
            <a:extLst>
              <a:ext uri="{FF2B5EF4-FFF2-40B4-BE49-F238E27FC236}">
                <a16:creationId xmlns:a16="http://schemas.microsoft.com/office/drawing/2014/main" id="{E210480C-923F-86C8-FF92-919457D63458}"/>
              </a:ext>
            </a:extLst>
          </p:cNvPr>
          <p:cNvSpPr/>
          <p:nvPr userDrawn="1"/>
        </p:nvSpPr>
        <p:spPr>
          <a:xfrm>
            <a:off x="-1" y="1"/>
            <a:ext cx="12185863" cy="2980591"/>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itle 1">
            <a:extLst>
              <a:ext uri="{FF2B5EF4-FFF2-40B4-BE49-F238E27FC236}">
                <a16:creationId xmlns:a16="http://schemas.microsoft.com/office/drawing/2014/main" id="{6104D606-2420-A955-4CE4-5F644E3A51FB}"/>
              </a:ext>
            </a:extLst>
          </p:cNvPr>
          <p:cNvSpPr>
            <a:spLocks noGrp="1"/>
          </p:cNvSpPr>
          <p:nvPr>
            <p:ph type="ctrTitle" hasCustomPrompt="1"/>
          </p:nvPr>
        </p:nvSpPr>
        <p:spPr>
          <a:xfrm>
            <a:off x="589089" y="2980593"/>
            <a:ext cx="11007963" cy="1688122"/>
          </a:xfrm>
          <a:prstGeom prst="rect">
            <a:avLst/>
          </a:prstGeom>
        </p:spPr>
        <p:txBody>
          <a:bodyPr anchor="ctr">
            <a:normAutofit/>
          </a:bodyPr>
          <a:lstStyle>
            <a:lvl1pPr algn="ctr">
              <a:defRPr sz="6000">
                <a:solidFill>
                  <a:schemeClr val="accent2"/>
                </a:solidFill>
              </a:defRPr>
            </a:lvl1pPr>
          </a:lstStyle>
          <a:p>
            <a:r>
              <a:rPr lang="en-GB" dirty="0"/>
              <a:t>Title click to add</a:t>
            </a:r>
          </a:p>
        </p:txBody>
      </p:sp>
      <p:sp>
        <p:nvSpPr>
          <p:cNvPr id="9" name="Google Shape;9;p2">
            <a:extLst>
              <a:ext uri="{FF2B5EF4-FFF2-40B4-BE49-F238E27FC236}">
                <a16:creationId xmlns:a16="http://schemas.microsoft.com/office/drawing/2014/main" id="{E662DCA0-7537-91DF-BFC4-213FE5653EB0}"/>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a:extLst>
              <a:ext uri="{FF2B5EF4-FFF2-40B4-BE49-F238E27FC236}">
                <a16:creationId xmlns:a16="http://schemas.microsoft.com/office/drawing/2014/main" id="{2E10AF7F-2338-F758-5AEF-F32917E49B69}"/>
              </a:ext>
            </a:extLst>
          </p:cNvPr>
          <p:cNvGrpSpPr/>
          <p:nvPr userDrawn="1"/>
        </p:nvGrpSpPr>
        <p:grpSpPr>
          <a:xfrm>
            <a:off x="240361" y="2980592"/>
            <a:ext cx="11705138" cy="3676225"/>
            <a:chOff x="103225" y="2571750"/>
            <a:chExt cx="8940900" cy="2481600"/>
          </a:xfrm>
        </p:grpSpPr>
        <p:cxnSp>
          <p:nvCxnSpPr>
            <p:cNvPr id="12" name="Google Shape;12;p2">
              <a:extLst>
                <a:ext uri="{FF2B5EF4-FFF2-40B4-BE49-F238E27FC236}">
                  <a16:creationId xmlns:a16="http://schemas.microsoft.com/office/drawing/2014/main" id="{4D471DD0-1FD1-1E13-91D6-D41052D8E74D}"/>
                </a:ext>
              </a:extLst>
            </p:cNvPr>
            <p:cNvCxnSpPr/>
            <p:nvPr/>
          </p:nvCxnSpPr>
          <p:spPr>
            <a:xfrm>
              <a:off x="103225" y="2571750"/>
              <a:ext cx="0" cy="2481600"/>
            </a:xfrm>
            <a:prstGeom prst="straightConnector1">
              <a:avLst/>
            </a:prstGeom>
            <a:noFill/>
            <a:ln w="57150" cap="flat" cmpd="sng">
              <a:solidFill>
                <a:schemeClr val="accent2"/>
              </a:solidFill>
              <a:prstDash val="solid"/>
              <a:round/>
              <a:headEnd type="none" w="med" len="med"/>
              <a:tailEnd type="none" w="med" len="med"/>
            </a:ln>
          </p:spPr>
        </p:cxnSp>
        <p:cxnSp>
          <p:nvCxnSpPr>
            <p:cNvPr id="13" name="Google Shape;13;p2">
              <a:extLst>
                <a:ext uri="{FF2B5EF4-FFF2-40B4-BE49-F238E27FC236}">
                  <a16:creationId xmlns:a16="http://schemas.microsoft.com/office/drawing/2014/main" id="{586CC061-AB60-6ACB-2414-F8FA7B287D20}"/>
                </a:ext>
              </a:extLst>
            </p:cNvPr>
            <p:cNvCxnSpPr/>
            <p:nvPr/>
          </p:nvCxnSpPr>
          <p:spPr>
            <a:xfrm>
              <a:off x="9044125" y="2571750"/>
              <a:ext cx="0" cy="2481600"/>
            </a:xfrm>
            <a:prstGeom prst="straightConnector1">
              <a:avLst/>
            </a:prstGeom>
            <a:noFill/>
            <a:ln w="57150" cap="flat" cmpd="sng">
              <a:solidFill>
                <a:schemeClr val="accent2"/>
              </a:solidFill>
              <a:prstDash val="solid"/>
              <a:round/>
              <a:headEnd type="none" w="med" len="med"/>
              <a:tailEnd type="none" w="med" len="med"/>
            </a:ln>
          </p:spPr>
        </p:cxnSp>
        <p:cxnSp>
          <p:nvCxnSpPr>
            <p:cNvPr id="14" name="Google Shape;14;p2">
              <a:extLst>
                <a:ext uri="{FF2B5EF4-FFF2-40B4-BE49-F238E27FC236}">
                  <a16:creationId xmlns:a16="http://schemas.microsoft.com/office/drawing/2014/main" id="{941CCEDA-13FF-5155-9D19-E2F08D42B7B7}"/>
                </a:ext>
              </a:extLst>
            </p:cNvPr>
            <p:cNvCxnSpPr/>
            <p:nvPr/>
          </p:nvCxnSpPr>
          <p:spPr>
            <a:xfrm>
              <a:off x="103225" y="5053350"/>
              <a:ext cx="8940900" cy="0"/>
            </a:xfrm>
            <a:prstGeom prst="straightConnector1">
              <a:avLst/>
            </a:prstGeom>
            <a:noFill/>
            <a:ln w="57150" cap="flat" cmpd="sng">
              <a:solidFill>
                <a:schemeClr val="accent2"/>
              </a:solidFill>
              <a:prstDash val="solid"/>
              <a:round/>
              <a:headEnd type="none" w="med" len="med"/>
              <a:tailEnd type="none" w="med" len="med"/>
            </a:ln>
          </p:spPr>
        </p:cxnSp>
      </p:grpSp>
      <p:pic>
        <p:nvPicPr>
          <p:cNvPr id="18" name="Picture 17" descr="A logo with a fork and a circle and a leaf&#10;&#10;AI-generated content may be incorrect.">
            <a:extLst>
              <a:ext uri="{FF2B5EF4-FFF2-40B4-BE49-F238E27FC236}">
                <a16:creationId xmlns:a16="http://schemas.microsoft.com/office/drawing/2014/main" id="{1C5BC38F-9BDE-530E-0C45-ED1D8FCF6D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81463" y="498449"/>
            <a:ext cx="3829073" cy="2205069"/>
          </a:xfrm>
          <a:prstGeom prst="rect">
            <a:avLst/>
          </a:prstGeom>
        </p:spPr>
      </p:pic>
      <p:sp>
        <p:nvSpPr>
          <p:cNvPr id="20" name="Text Placeholder 19">
            <a:extLst>
              <a:ext uri="{FF2B5EF4-FFF2-40B4-BE49-F238E27FC236}">
                <a16:creationId xmlns:a16="http://schemas.microsoft.com/office/drawing/2014/main" id="{E69DA18D-0FD4-6F93-72C4-1C4365DA111F}"/>
              </a:ext>
            </a:extLst>
          </p:cNvPr>
          <p:cNvSpPr>
            <a:spLocks noGrp="1"/>
          </p:cNvSpPr>
          <p:nvPr>
            <p:ph type="body" sz="quarter" idx="10" hasCustomPrompt="1"/>
          </p:nvPr>
        </p:nvSpPr>
        <p:spPr>
          <a:xfrm>
            <a:off x="3114675" y="4677334"/>
            <a:ext cx="5962650" cy="887412"/>
          </a:xfrm>
          <a:prstGeom prst="rect">
            <a:avLst/>
          </a:prstGeom>
        </p:spPr>
        <p:txBody>
          <a:bodyPr/>
          <a:lstStyle>
            <a:lvl1pPr marL="0" indent="0" algn="ctr">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Autor click to add</a:t>
            </a:r>
            <a:endParaRPr lang="en-GB" dirty="0"/>
          </a:p>
        </p:txBody>
      </p:sp>
    </p:spTree>
    <p:extLst>
      <p:ext uri="{BB962C8B-B14F-4D97-AF65-F5344CB8AC3E}">
        <p14:creationId xmlns:p14="http://schemas.microsoft.com/office/powerpoint/2010/main" val="34688694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_CGCSA">
    <p:spTree>
      <p:nvGrpSpPr>
        <p:cNvPr id="1" name=""/>
        <p:cNvGrpSpPr/>
        <p:nvPr/>
      </p:nvGrpSpPr>
      <p:grpSpPr>
        <a:xfrm>
          <a:off x="0" y="0"/>
          <a:ext cx="0" cy="0"/>
          <a:chOff x="0" y="0"/>
          <a:chExt cx="0" cy="0"/>
        </a:xfrm>
      </p:grpSpPr>
      <p:sp>
        <p:nvSpPr>
          <p:cNvPr id="3" name="Google Shape;10;p2">
            <a:extLst>
              <a:ext uri="{FF2B5EF4-FFF2-40B4-BE49-F238E27FC236}">
                <a16:creationId xmlns:a16="http://schemas.microsoft.com/office/drawing/2014/main" id="{B65302F7-BB8F-C7F7-A265-A1CD85928B20}"/>
              </a:ext>
            </a:extLst>
          </p:cNvPr>
          <p:cNvSpPr/>
          <p:nvPr userDrawn="1"/>
        </p:nvSpPr>
        <p:spPr>
          <a:xfrm>
            <a:off x="-9526" y="2981326"/>
            <a:ext cx="12185863" cy="3876672"/>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a:extLst>
              <a:ext uri="{FF2B5EF4-FFF2-40B4-BE49-F238E27FC236}">
                <a16:creationId xmlns:a16="http://schemas.microsoft.com/office/drawing/2014/main" id="{E210480C-923F-86C8-FF92-919457D63458}"/>
              </a:ext>
            </a:extLst>
          </p:cNvPr>
          <p:cNvSpPr/>
          <p:nvPr userDrawn="1"/>
        </p:nvSpPr>
        <p:spPr>
          <a:xfrm>
            <a:off x="-1" y="1"/>
            <a:ext cx="12185863" cy="2980591"/>
          </a:xfrm>
          <a:prstGeom prst="rect">
            <a:avLst/>
          </a:pr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itle 1">
            <a:extLst>
              <a:ext uri="{FF2B5EF4-FFF2-40B4-BE49-F238E27FC236}">
                <a16:creationId xmlns:a16="http://schemas.microsoft.com/office/drawing/2014/main" id="{6104D606-2420-A955-4CE4-5F644E3A51FB}"/>
              </a:ext>
            </a:extLst>
          </p:cNvPr>
          <p:cNvSpPr>
            <a:spLocks noGrp="1"/>
          </p:cNvSpPr>
          <p:nvPr>
            <p:ph type="ctrTitle" hasCustomPrompt="1"/>
          </p:nvPr>
        </p:nvSpPr>
        <p:spPr>
          <a:xfrm>
            <a:off x="589089" y="2980593"/>
            <a:ext cx="11007963" cy="1688122"/>
          </a:xfrm>
          <a:prstGeom prst="rect">
            <a:avLst/>
          </a:prstGeom>
        </p:spPr>
        <p:txBody>
          <a:bodyPr anchor="ctr">
            <a:normAutofit/>
          </a:bodyPr>
          <a:lstStyle>
            <a:lvl1pPr algn="ctr">
              <a:defRPr sz="6000">
                <a:solidFill>
                  <a:schemeClr val="bg1"/>
                </a:solidFill>
              </a:defRPr>
            </a:lvl1pPr>
          </a:lstStyle>
          <a:p>
            <a:r>
              <a:rPr lang="en-GB" dirty="0"/>
              <a:t>Title click to add</a:t>
            </a:r>
          </a:p>
        </p:txBody>
      </p:sp>
      <p:sp>
        <p:nvSpPr>
          <p:cNvPr id="9" name="Google Shape;9;p2">
            <a:extLst>
              <a:ext uri="{FF2B5EF4-FFF2-40B4-BE49-F238E27FC236}">
                <a16:creationId xmlns:a16="http://schemas.microsoft.com/office/drawing/2014/main" id="{E662DCA0-7537-91DF-BFC4-213FE5653EB0}"/>
              </a:ext>
            </a:extLst>
          </p:cNvPr>
          <p:cNvSpPr/>
          <p:nvPr userDrawn="1"/>
        </p:nvSpPr>
        <p:spPr>
          <a:xfrm>
            <a:off x="240361" y="201181"/>
            <a:ext cx="11705138" cy="6455637"/>
          </a:xfrm>
          <a:prstGeom prst="rect">
            <a:avLst/>
          </a:prstGeom>
          <a:noFill/>
          <a:ln w="571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a:extLst>
              <a:ext uri="{FF2B5EF4-FFF2-40B4-BE49-F238E27FC236}">
                <a16:creationId xmlns:a16="http://schemas.microsoft.com/office/drawing/2014/main" id="{2E10AF7F-2338-F758-5AEF-F32917E49B69}"/>
              </a:ext>
            </a:extLst>
          </p:cNvPr>
          <p:cNvGrpSpPr/>
          <p:nvPr userDrawn="1"/>
        </p:nvGrpSpPr>
        <p:grpSpPr>
          <a:xfrm>
            <a:off x="240361" y="2980592"/>
            <a:ext cx="11705138" cy="3676225"/>
            <a:chOff x="103225" y="2571750"/>
            <a:chExt cx="8940900" cy="2481600"/>
          </a:xfrm>
        </p:grpSpPr>
        <p:cxnSp>
          <p:nvCxnSpPr>
            <p:cNvPr id="12" name="Google Shape;12;p2">
              <a:extLst>
                <a:ext uri="{FF2B5EF4-FFF2-40B4-BE49-F238E27FC236}">
                  <a16:creationId xmlns:a16="http://schemas.microsoft.com/office/drawing/2014/main" id="{4D471DD0-1FD1-1E13-91D6-D41052D8E74D}"/>
                </a:ext>
              </a:extLst>
            </p:cNvPr>
            <p:cNvCxnSpPr/>
            <p:nvPr/>
          </p:nvCxnSpPr>
          <p:spPr>
            <a:xfrm>
              <a:off x="103225" y="2571750"/>
              <a:ext cx="0" cy="2481600"/>
            </a:xfrm>
            <a:prstGeom prst="straightConnector1">
              <a:avLst/>
            </a:prstGeom>
            <a:noFill/>
            <a:ln w="57150" cap="flat" cmpd="sng">
              <a:solidFill>
                <a:schemeClr val="bg1"/>
              </a:solidFill>
              <a:prstDash val="solid"/>
              <a:round/>
              <a:headEnd type="none" w="med" len="med"/>
              <a:tailEnd type="none" w="med" len="med"/>
            </a:ln>
          </p:spPr>
        </p:cxnSp>
        <p:cxnSp>
          <p:nvCxnSpPr>
            <p:cNvPr id="13" name="Google Shape;13;p2">
              <a:extLst>
                <a:ext uri="{FF2B5EF4-FFF2-40B4-BE49-F238E27FC236}">
                  <a16:creationId xmlns:a16="http://schemas.microsoft.com/office/drawing/2014/main" id="{586CC061-AB60-6ACB-2414-F8FA7B287D20}"/>
                </a:ext>
              </a:extLst>
            </p:cNvPr>
            <p:cNvCxnSpPr/>
            <p:nvPr/>
          </p:nvCxnSpPr>
          <p:spPr>
            <a:xfrm>
              <a:off x="9044125" y="2571750"/>
              <a:ext cx="0" cy="2481600"/>
            </a:xfrm>
            <a:prstGeom prst="straightConnector1">
              <a:avLst/>
            </a:prstGeom>
            <a:noFill/>
            <a:ln w="57150" cap="flat" cmpd="sng">
              <a:solidFill>
                <a:schemeClr val="bg1"/>
              </a:solidFill>
              <a:prstDash val="solid"/>
              <a:round/>
              <a:headEnd type="none" w="med" len="med"/>
              <a:tailEnd type="none" w="med" len="med"/>
            </a:ln>
          </p:spPr>
        </p:cxnSp>
        <p:cxnSp>
          <p:nvCxnSpPr>
            <p:cNvPr id="14" name="Google Shape;14;p2">
              <a:extLst>
                <a:ext uri="{FF2B5EF4-FFF2-40B4-BE49-F238E27FC236}">
                  <a16:creationId xmlns:a16="http://schemas.microsoft.com/office/drawing/2014/main" id="{941CCEDA-13FF-5155-9D19-E2F08D42B7B7}"/>
                </a:ext>
              </a:extLst>
            </p:cNvPr>
            <p:cNvCxnSpPr/>
            <p:nvPr/>
          </p:nvCxnSpPr>
          <p:spPr>
            <a:xfrm>
              <a:off x="103225" y="5053350"/>
              <a:ext cx="8940900" cy="0"/>
            </a:xfrm>
            <a:prstGeom prst="straightConnector1">
              <a:avLst/>
            </a:prstGeom>
            <a:noFill/>
            <a:ln w="57150" cap="flat" cmpd="sng">
              <a:solidFill>
                <a:schemeClr val="bg1"/>
              </a:solidFill>
              <a:prstDash val="solid"/>
              <a:round/>
              <a:headEnd type="none" w="med" len="med"/>
              <a:tailEnd type="none" w="med" len="med"/>
            </a:ln>
          </p:spPr>
        </p:cxnSp>
      </p:grpSp>
      <p:pic>
        <p:nvPicPr>
          <p:cNvPr id="18" name="Picture 17">
            <a:extLst>
              <a:ext uri="{FF2B5EF4-FFF2-40B4-BE49-F238E27FC236}">
                <a16:creationId xmlns:a16="http://schemas.microsoft.com/office/drawing/2014/main" id="{1C5BC38F-9BDE-530E-0C45-ED1D8FCF6DD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328817" y="498449"/>
            <a:ext cx="3534365" cy="2205069"/>
          </a:xfrm>
          <a:prstGeom prst="rect">
            <a:avLst/>
          </a:prstGeom>
        </p:spPr>
      </p:pic>
      <p:sp>
        <p:nvSpPr>
          <p:cNvPr id="20" name="Text Placeholder 19">
            <a:extLst>
              <a:ext uri="{FF2B5EF4-FFF2-40B4-BE49-F238E27FC236}">
                <a16:creationId xmlns:a16="http://schemas.microsoft.com/office/drawing/2014/main" id="{E69DA18D-0FD4-6F93-72C4-1C4365DA111F}"/>
              </a:ext>
            </a:extLst>
          </p:cNvPr>
          <p:cNvSpPr>
            <a:spLocks noGrp="1"/>
          </p:cNvSpPr>
          <p:nvPr>
            <p:ph type="body" sz="quarter" idx="10" hasCustomPrompt="1"/>
          </p:nvPr>
        </p:nvSpPr>
        <p:spPr>
          <a:xfrm>
            <a:off x="3114675" y="4677334"/>
            <a:ext cx="5962650" cy="887412"/>
          </a:xfrm>
          <a:prstGeom prst="rect">
            <a:avLst/>
          </a:prstGeom>
        </p:spPr>
        <p:txBody>
          <a:bodyPr/>
          <a:lstStyle>
            <a:lvl1pPr marL="0" indent="0" algn="ctr">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Autor click to add</a:t>
            </a:r>
            <a:endParaRPr lang="en-GB" dirty="0"/>
          </a:p>
        </p:txBody>
      </p:sp>
      <p:pic>
        <p:nvPicPr>
          <p:cNvPr id="4" name="Picture 3">
            <a:extLst>
              <a:ext uri="{FF2B5EF4-FFF2-40B4-BE49-F238E27FC236}">
                <a16:creationId xmlns:a16="http://schemas.microsoft.com/office/drawing/2014/main" id="{E233EF30-3A93-B17C-45E4-CC529878F188}"/>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084521" y="5866550"/>
            <a:ext cx="1687505" cy="694150"/>
          </a:xfrm>
          <a:prstGeom prst="rect">
            <a:avLst/>
          </a:prstGeom>
        </p:spPr>
      </p:pic>
    </p:spTree>
    <p:extLst>
      <p:ext uri="{BB962C8B-B14F-4D97-AF65-F5344CB8AC3E}">
        <p14:creationId xmlns:p14="http://schemas.microsoft.com/office/powerpoint/2010/main" val="289168929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Slide_CGCSA">
    <p:spTree>
      <p:nvGrpSpPr>
        <p:cNvPr id="1" name=""/>
        <p:cNvGrpSpPr/>
        <p:nvPr/>
      </p:nvGrpSpPr>
      <p:grpSpPr>
        <a:xfrm>
          <a:off x="0" y="0"/>
          <a:ext cx="0" cy="0"/>
          <a:chOff x="0" y="0"/>
          <a:chExt cx="0" cy="0"/>
        </a:xfrm>
      </p:grpSpPr>
      <p:sp>
        <p:nvSpPr>
          <p:cNvPr id="3" name="Google Shape;10;p2">
            <a:extLst>
              <a:ext uri="{FF2B5EF4-FFF2-40B4-BE49-F238E27FC236}">
                <a16:creationId xmlns:a16="http://schemas.microsoft.com/office/drawing/2014/main" id="{B65302F7-BB8F-C7F7-A265-A1CD85928B20}"/>
              </a:ext>
            </a:extLst>
          </p:cNvPr>
          <p:cNvSpPr/>
          <p:nvPr userDrawn="1"/>
        </p:nvSpPr>
        <p:spPr>
          <a:xfrm>
            <a:off x="-9526" y="2981326"/>
            <a:ext cx="12185863" cy="3876672"/>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a:extLst>
              <a:ext uri="{FF2B5EF4-FFF2-40B4-BE49-F238E27FC236}">
                <a16:creationId xmlns:a16="http://schemas.microsoft.com/office/drawing/2014/main" id="{E210480C-923F-86C8-FF92-919457D63458}"/>
              </a:ext>
            </a:extLst>
          </p:cNvPr>
          <p:cNvSpPr/>
          <p:nvPr userDrawn="1"/>
        </p:nvSpPr>
        <p:spPr>
          <a:xfrm>
            <a:off x="0" y="267856"/>
            <a:ext cx="12185863" cy="2637269"/>
          </a:xfrm>
          <a:prstGeom prst="rect">
            <a:avLst/>
          </a:pr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itle 1">
            <a:extLst>
              <a:ext uri="{FF2B5EF4-FFF2-40B4-BE49-F238E27FC236}">
                <a16:creationId xmlns:a16="http://schemas.microsoft.com/office/drawing/2014/main" id="{6104D606-2420-A955-4CE4-5F644E3A51FB}"/>
              </a:ext>
            </a:extLst>
          </p:cNvPr>
          <p:cNvSpPr>
            <a:spLocks noGrp="1"/>
          </p:cNvSpPr>
          <p:nvPr>
            <p:ph type="ctrTitle" hasCustomPrompt="1"/>
          </p:nvPr>
        </p:nvSpPr>
        <p:spPr>
          <a:xfrm>
            <a:off x="589089" y="2980593"/>
            <a:ext cx="11007963" cy="1688122"/>
          </a:xfrm>
          <a:prstGeom prst="rect">
            <a:avLst/>
          </a:prstGeom>
        </p:spPr>
        <p:txBody>
          <a:bodyPr anchor="ctr">
            <a:normAutofit/>
          </a:bodyPr>
          <a:lstStyle>
            <a:lvl1pPr algn="ctr">
              <a:defRPr sz="6000">
                <a:solidFill>
                  <a:schemeClr val="bg1"/>
                </a:solidFill>
              </a:defRPr>
            </a:lvl1pPr>
          </a:lstStyle>
          <a:p>
            <a:r>
              <a:rPr lang="en-GB" dirty="0"/>
              <a:t>Title click to add</a:t>
            </a:r>
          </a:p>
        </p:txBody>
      </p:sp>
      <p:sp>
        <p:nvSpPr>
          <p:cNvPr id="9" name="Google Shape;9;p2">
            <a:extLst>
              <a:ext uri="{FF2B5EF4-FFF2-40B4-BE49-F238E27FC236}">
                <a16:creationId xmlns:a16="http://schemas.microsoft.com/office/drawing/2014/main" id="{E662DCA0-7537-91DF-BFC4-213FE5653EB0}"/>
              </a:ext>
            </a:extLst>
          </p:cNvPr>
          <p:cNvSpPr/>
          <p:nvPr userDrawn="1"/>
        </p:nvSpPr>
        <p:spPr>
          <a:xfrm>
            <a:off x="240361" y="201181"/>
            <a:ext cx="11705138" cy="6455637"/>
          </a:xfrm>
          <a:prstGeom prst="rect">
            <a:avLst/>
          </a:prstGeom>
          <a:noFill/>
          <a:ln w="571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a:extLst>
              <a:ext uri="{FF2B5EF4-FFF2-40B4-BE49-F238E27FC236}">
                <a16:creationId xmlns:a16="http://schemas.microsoft.com/office/drawing/2014/main" id="{2E10AF7F-2338-F758-5AEF-F32917E49B69}"/>
              </a:ext>
            </a:extLst>
          </p:cNvPr>
          <p:cNvGrpSpPr/>
          <p:nvPr userDrawn="1"/>
        </p:nvGrpSpPr>
        <p:grpSpPr>
          <a:xfrm>
            <a:off x="240361" y="2980592"/>
            <a:ext cx="11705138" cy="3676225"/>
            <a:chOff x="103225" y="2571750"/>
            <a:chExt cx="8940900" cy="2481600"/>
          </a:xfrm>
        </p:grpSpPr>
        <p:cxnSp>
          <p:nvCxnSpPr>
            <p:cNvPr id="12" name="Google Shape;12;p2">
              <a:extLst>
                <a:ext uri="{FF2B5EF4-FFF2-40B4-BE49-F238E27FC236}">
                  <a16:creationId xmlns:a16="http://schemas.microsoft.com/office/drawing/2014/main" id="{4D471DD0-1FD1-1E13-91D6-D41052D8E74D}"/>
                </a:ext>
              </a:extLst>
            </p:cNvPr>
            <p:cNvCxnSpPr/>
            <p:nvPr/>
          </p:nvCxnSpPr>
          <p:spPr>
            <a:xfrm>
              <a:off x="103225" y="2571750"/>
              <a:ext cx="0" cy="2481600"/>
            </a:xfrm>
            <a:prstGeom prst="straightConnector1">
              <a:avLst/>
            </a:prstGeom>
            <a:noFill/>
            <a:ln w="57150" cap="flat" cmpd="sng">
              <a:solidFill>
                <a:schemeClr val="bg1"/>
              </a:solidFill>
              <a:prstDash val="solid"/>
              <a:round/>
              <a:headEnd type="none" w="med" len="med"/>
              <a:tailEnd type="none" w="med" len="med"/>
            </a:ln>
          </p:spPr>
        </p:cxnSp>
        <p:cxnSp>
          <p:nvCxnSpPr>
            <p:cNvPr id="13" name="Google Shape;13;p2">
              <a:extLst>
                <a:ext uri="{FF2B5EF4-FFF2-40B4-BE49-F238E27FC236}">
                  <a16:creationId xmlns:a16="http://schemas.microsoft.com/office/drawing/2014/main" id="{586CC061-AB60-6ACB-2414-F8FA7B287D20}"/>
                </a:ext>
              </a:extLst>
            </p:cNvPr>
            <p:cNvCxnSpPr/>
            <p:nvPr/>
          </p:nvCxnSpPr>
          <p:spPr>
            <a:xfrm>
              <a:off x="9044125" y="2571750"/>
              <a:ext cx="0" cy="2481600"/>
            </a:xfrm>
            <a:prstGeom prst="straightConnector1">
              <a:avLst/>
            </a:prstGeom>
            <a:noFill/>
            <a:ln w="57150" cap="flat" cmpd="sng">
              <a:solidFill>
                <a:schemeClr val="bg1"/>
              </a:solidFill>
              <a:prstDash val="solid"/>
              <a:round/>
              <a:headEnd type="none" w="med" len="med"/>
              <a:tailEnd type="none" w="med" len="med"/>
            </a:ln>
          </p:spPr>
        </p:cxnSp>
        <p:cxnSp>
          <p:nvCxnSpPr>
            <p:cNvPr id="14" name="Google Shape;14;p2">
              <a:extLst>
                <a:ext uri="{FF2B5EF4-FFF2-40B4-BE49-F238E27FC236}">
                  <a16:creationId xmlns:a16="http://schemas.microsoft.com/office/drawing/2014/main" id="{941CCEDA-13FF-5155-9D19-E2F08D42B7B7}"/>
                </a:ext>
              </a:extLst>
            </p:cNvPr>
            <p:cNvCxnSpPr/>
            <p:nvPr/>
          </p:nvCxnSpPr>
          <p:spPr>
            <a:xfrm>
              <a:off x="103225" y="5053350"/>
              <a:ext cx="8940900" cy="0"/>
            </a:xfrm>
            <a:prstGeom prst="straightConnector1">
              <a:avLst/>
            </a:prstGeom>
            <a:noFill/>
            <a:ln w="57150" cap="flat" cmpd="sng">
              <a:solidFill>
                <a:schemeClr val="bg1"/>
              </a:solidFill>
              <a:prstDash val="solid"/>
              <a:round/>
              <a:headEnd type="none" w="med" len="med"/>
              <a:tailEnd type="none" w="med" len="med"/>
            </a:ln>
          </p:spPr>
        </p:cxnSp>
      </p:grpSp>
      <p:pic>
        <p:nvPicPr>
          <p:cNvPr id="18" name="Picture 17">
            <a:extLst>
              <a:ext uri="{FF2B5EF4-FFF2-40B4-BE49-F238E27FC236}">
                <a16:creationId xmlns:a16="http://schemas.microsoft.com/office/drawing/2014/main" id="{1C5BC38F-9BDE-530E-0C45-ED1D8FCF6DD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328817" y="498449"/>
            <a:ext cx="3534365" cy="2205069"/>
          </a:xfrm>
          <a:prstGeom prst="rect">
            <a:avLst/>
          </a:prstGeom>
        </p:spPr>
      </p:pic>
      <p:sp>
        <p:nvSpPr>
          <p:cNvPr id="20" name="Text Placeholder 19">
            <a:extLst>
              <a:ext uri="{FF2B5EF4-FFF2-40B4-BE49-F238E27FC236}">
                <a16:creationId xmlns:a16="http://schemas.microsoft.com/office/drawing/2014/main" id="{E69DA18D-0FD4-6F93-72C4-1C4365DA111F}"/>
              </a:ext>
            </a:extLst>
          </p:cNvPr>
          <p:cNvSpPr>
            <a:spLocks noGrp="1"/>
          </p:cNvSpPr>
          <p:nvPr>
            <p:ph type="body" sz="quarter" idx="10" hasCustomPrompt="1"/>
          </p:nvPr>
        </p:nvSpPr>
        <p:spPr>
          <a:xfrm>
            <a:off x="3114675" y="4677334"/>
            <a:ext cx="5962650" cy="887412"/>
          </a:xfrm>
          <a:prstGeom prst="rect">
            <a:avLst/>
          </a:prstGeom>
        </p:spPr>
        <p:txBody>
          <a:bodyPr/>
          <a:lstStyle>
            <a:lvl1pPr marL="0" indent="0" algn="ctr">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Autor click to add</a:t>
            </a:r>
            <a:endParaRPr lang="en-GB" dirty="0"/>
          </a:p>
        </p:txBody>
      </p:sp>
      <p:pic>
        <p:nvPicPr>
          <p:cNvPr id="4" name="Picture 3">
            <a:extLst>
              <a:ext uri="{FF2B5EF4-FFF2-40B4-BE49-F238E27FC236}">
                <a16:creationId xmlns:a16="http://schemas.microsoft.com/office/drawing/2014/main" id="{016097BB-373D-446E-B039-75CE965D1B5E}"/>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084521" y="5866550"/>
            <a:ext cx="1687505" cy="694150"/>
          </a:xfrm>
          <a:prstGeom prst="rect">
            <a:avLst/>
          </a:prstGeom>
        </p:spPr>
      </p:pic>
    </p:spTree>
    <p:extLst>
      <p:ext uri="{BB962C8B-B14F-4D97-AF65-F5344CB8AC3E}">
        <p14:creationId xmlns:p14="http://schemas.microsoft.com/office/powerpoint/2010/main" val="68477801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lide_CGCSA">
    <p:spTree>
      <p:nvGrpSpPr>
        <p:cNvPr id="1" name=""/>
        <p:cNvGrpSpPr/>
        <p:nvPr/>
      </p:nvGrpSpPr>
      <p:grpSpPr>
        <a:xfrm>
          <a:off x="0" y="0"/>
          <a:ext cx="0" cy="0"/>
          <a:chOff x="0" y="0"/>
          <a:chExt cx="0" cy="0"/>
        </a:xfrm>
      </p:grpSpPr>
      <p:sp>
        <p:nvSpPr>
          <p:cNvPr id="4" name="Google Shape;10;p2">
            <a:extLst>
              <a:ext uri="{FF2B5EF4-FFF2-40B4-BE49-F238E27FC236}">
                <a16:creationId xmlns:a16="http://schemas.microsoft.com/office/drawing/2014/main" id="{27A8D00F-D740-45D5-55B8-D916B57733E3}"/>
              </a:ext>
            </a:extLst>
          </p:cNvPr>
          <p:cNvSpPr>
            <a:spLocks/>
          </p:cNvSpPr>
          <p:nvPr userDrawn="1"/>
        </p:nvSpPr>
        <p:spPr>
          <a:xfrm>
            <a:off x="-9526" y="5038725"/>
            <a:ext cx="12185863" cy="1819276"/>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Google Shape;10;p2">
            <a:extLst>
              <a:ext uri="{FF2B5EF4-FFF2-40B4-BE49-F238E27FC236}">
                <a16:creationId xmlns:a16="http://schemas.microsoft.com/office/drawing/2014/main" id="{B65302F7-BB8F-C7F7-A265-A1CD85928B20}"/>
              </a:ext>
            </a:extLst>
          </p:cNvPr>
          <p:cNvSpPr/>
          <p:nvPr userDrawn="1"/>
        </p:nvSpPr>
        <p:spPr>
          <a:xfrm>
            <a:off x="-9526" y="2981326"/>
            <a:ext cx="12185863" cy="2057398"/>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a:extLst>
              <a:ext uri="{FF2B5EF4-FFF2-40B4-BE49-F238E27FC236}">
                <a16:creationId xmlns:a16="http://schemas.microsoft.com/office/drawing/2014/main" id="{E210480C-923F-86C8-FF92-919457D63458}"/>
              </a:ext>
            </a:extLst>
          </p:cNvPr>
          <p:cNvSpPr/>
          <p:nvPr userDrawn="1"/>
        </p:nvSpPr>
        <p:spPr>
          <a:xfrm>
            <a:off x="-1" y="201181"/>
            <a:ext cx="12185863" cy="2744397"/>
          </a:xfrm>
          <a:prstGeom prst="rect">
            <a:avLst/>
          </a:pr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itle 1">
            <a:extLst>
              <a:ext uri="{FF2B5EF4-FFF2-40B4-BE49-F238E27FC236}">
                <a16:creationId xmlns:a16="http://schemas.microsoft.com/office/drawing/2014/main" id="{6104D606-2420-A955-4CE4-5F644E3A51FB}"/>
              </a:ext>
            </a:extLst>
          </p:cNvPr>
          <p:cNvSpPr>
            <a:spLocks noGrp="1"/>
          </p:cNvSpPr>
          <p:nvPr>
            <p:ph type="ctrTitle" hasCustomPrompt="1"/>
          </p:nvPr>
        </p:nvSpPr>
        <p:spPr>
          <a:xfrm>
            <a:off x="589089" y="3000786"/>
            <a:ext cx="11007963" cy="2002924"/>
          </a:xfrm>
          <a:prstGeom prst="rect">
            <a:avLst/>
          </a:prstGeom>
        </p:spPr>
        <p:txBody>
          <a:bodyPr anchor="ctr">
            <a:normAutofit/>
          </a:bodyPr>
          <a:lstStyle>
            <a:lvl1pPr algn="ctr">
              <a:defRPr sz="6000">
                <a:solidFill>
                  <a:schemeClr val="bg1"/>
                </a:solidFill>
              </a:defRPr>
            </a:lvl1pPr>
          </a:lstStyle>
          <a:p>
            <a:r>
              <a:rPr lang="en-GB" dirty="0"/>
              <a:t>Title click to add</a:t>
            </a:r>
          </a:p>
        </p:txBody>
      </p:sp>
      <p:sp>
        <p:nvSpPr>
          <p:cNvPr id="9" name="Google Shape;9;p2">
            <a:extLst>
              <a:ext uri="{FF2B5EF4-FFF2-40B4-BE49-F238E27FC236}">
                <a16:creationId xmlns:a16="http://schemas.microsoft.com/office/drawing/2014/main" id="{E662DCA0-7537-91DF-BFC4-213FE5653EB0}"/>
              </a:ext>
            </a:extLst>
          </p:cNvPr>
          <p:cNvSpPr/>
          <p:nvPr userDrawn="1"/>
        </p:nvSpPr>
        <p:spPr>
          <a:xfrm>
            <a:off x="240361" y="201181"/>
            <a:ext cx="11705138" cy="6455637"/>
          </a:xfrm>
          <a:prstGeom prst="rect">
            <a:avLst/>
          </a:prstGeom>
          <a:noFill/>
          <a:ln w="571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a:extLst>
              <a:ext uri="{FF2B5EF4-FFF2-40B4-BE49-F238E27FC236}">
                <a16:creationId xmlns:a16="http://schemas.microsoft.com/office/drawing/2014/main" id="{2E10AF7F-2338-F758-5AEF-F32917E49B69}"/>
              </a:ext>
            </a:extLst>
          </p:cNvPr>
          <p:cNvGrpSpPr/>
          <p:nvPr userDrawn="1"/>
        </p:nvGrpSpPr>
        <p:grpSpPr>
          <a:xfrm>
            <a:off x="240361" y="2980592"/>
            <a:ext cx="11705138" cy="3676225"/>
            <a:chOff x="103225" y="2571750"/>
            <a:chExt cx="8940900" cy="2481600"/>
          </a:xfrm>
        </p:grpSpPr>
        <p:cxnSp>
          <p:nvCxnSpPr>
            <p:cNvPr id="12" name="Google Shape;12;p2">
              <a:extLst>
                <a:ext uri="{FF2B5EF4-FFF2-40B4-BE49-F238E27FC236}">
                  <a16:creationId xmlns:a16="http://schemas.microsoft.com/office/drawing/2014/main" id="{4D471DD0-1FD1-1E13-91D6-D41052D8E74D}"/>
                </a:ext>
              </a:extLst>
            </p:cNvPr>
            <p:cNvCxnSpPr/>
            <p:nvPr/>
          </p:nvCxnSpPr>
          <p:spPr>
            <a:xfrm>
              <a:off x="103225" y="2571750"/>
              <a:ext cx="0" cy="2481600"/>
            </a:xfrm>
            <a:prstGeom prst="straightConnector1">
              <a:avLst/>
            </a:prstGeom>
            <a:noFill/>
            <a:ln w="57150" cap="flat" cmpd="sng">
              <a:solidFill>
                <a:schemeClr val="bg1"/>
              </a:solidFill>
              <a:prstDash val="solid"/>
              <a:round/>
              <a:headEnd type="none" w="med" len="med"/>
              <a:tailEnd type="none" w="med" len="med"/>
            </a:ln>
          </p:spPr>
        </p:cxnSp>
        <p:cxnSp>
          <p:nvCxnSpPr>
            <p:cNvPr id="13" name="Google Shape;13;p2">
              <a:extLst>
                <a:ext uri="{FF2B5EF4-FFF2-40B4-BE49-F238E27FC236}">
                  <a16:creationId xmlns:a16="http://schemas.microsoft.com/office/drawing/2014/main" id="{586CC061-AB60-6ACB-2414-F8FA7B287D20}"/>
                </a:ext>
              </a:extLst>
            </p:cNvPr>
            <p:cNvCxnSpPr/>
            <p:nvPr/>
          </p:nvCxnSpPr>
          <p:spPr>
            <a:xfrm>
              <a:off x="9044125" y="2571750"/>
              <a:ext cx="0" cy="2481600"/>
            </a:xfrm>
            <a:prstGeom prst="straightConnector1">
              <a:avLst/>
            </a:prstGeom>
            <a:noFill/>
            <a:ln w="57150" cap="flat" cmpd="sng">
              <a:solidFill>
                <a:schemeClr val="bg1"/>
              </a:solidFill>
              <a:prstDash val="solid"/>
              <a:round/>
              <a:headEnd type="none" w="med" len="med"/>
              <a:tailEnd type="none" w="med" len="med"/>
            </a:ln>
          </p:spPr>
        </p:cxnSp>
        <p:cxnSp>
          <p:nvCxnSpPr>
            <p:cNvPr id="14" name="Google Shape;14;p2">
              <a:extLst>
                <a:ext uri="{FF2B5EF4-FFF2-40B4-BE49-F238E27FC236}">
                  <a16:creationId xmlns:a16="http://schemas.microsoft.com/office/drawing/2014/main" id="{941CCEDA-13FF-5155-9D19-E2F08D42B7B7}"/>
                </a:ext>
              </a:extLst>
            </p:cNvPr>
            <p:cNvCxnSpPr/>
            <p:nvPr/>
          </p:nvCxnSpPr>
          <p:spPr>
            <a:xfrm>
              <a:off x="103225" y="5053350"/>
              <a:ext cx="8940900" cy="0"/>
            </a:xfrm>
            <a:prstGeom prst="straightConnector1">
              <a:avLst/>
            </a:prstGeom>
            <a:noFill/>
            <a:ln w="57150" cap="flat" cmpd="sng">
              <a:solidFill>
                <a:schemeClr val="bg1"/>
              </a:solidFill>
              <a:prstDash val="solid"/>
              <a:round/>
              <a:headEnd type="none" w="med" len="med"/>
              <a:tailEnd type="none" w="med" len="med"/>
            </a:ln>
          </p:spPr>
        </p:cxnSp>
      </p:grpSp>
      <p:pic>
        <p:nvPicPr>
          <p:cNvPr id="18" name="Picture 17">
            <a:extLst>
              <a:ext uri="{FF2B5EF4-FFF2-40B4-BE49-F238E27FC236}">
                <a16:creationId xmlns:a16="http://schemas.microsoft.com/office/drawing/2014/main" id="{1C5BC38F-9BDE-530E-0C45-ED1D8FCF6DD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328817" y="498449"/>
            <a:ext cx="3534365" cy="2205069"/>
          </a:xfrm>
          <a:prstGeom prst="rect">
            <a:avLst/>
          </a:prstGeom>
        </p:spPr>
      </p:pic>
      <p:sp>
        <p:nvSpPr>
          <p:cNvPr id="20" name="Text Placeholder 19">
            <a:extLst>
              <a:ext uri="{FF2B5EF4-FFF2-40B4-BE49-F238E27FC236}">
                <a16:creationId xmlns:a16="http://schemas.microsoft.com/office/drawing/2014/main" id="{E69DA18D-0FD4-6F93-72C4-1C4365DA111F}"/>
              </a:ext>
            </a:extLst>
          </p:cNvPr>
          <p:cNvSpPr>
            <a:spLocks noGrp="1"/>
          </p:cNvSpPr>
          <p:nvPr>
            <p:ph type="body" sz="quarter" idx="10" hasCustomPrompt="1"/>
          </p:nvPr>
        </p:nvSpPr>
        <p:spPr>
          <a:xfrm>
            <a:off x="3114675" y="5542477"/>
            <a:ext cx="5962650" cy="618956"/>
          </a:xfrm>
          <a:prstGeom prst="rect">
            <a:avLst/>
          </a:prstGeom>
        </p:spPr>
        <p:txBody>
          <a:bodyPr/>
          <a:lstStyle>
            <a:lvl1pPr marL="0" indent="0" algn="ctr">
              <a:buNone/>
              <a:defRPr>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Autor click to add</a:t>
            </a:r>
            <a:endParaRPr lang="en-GB" dirty="0"/>
          </a:p>
        </p:txBody>
      </p:sp>
      <p:pic>
        <p:nvPicPr>
          <p:cNvPr id="5" name="Picture 4">
            <a:extLst>
              <a:ext uri="{FF2B5EF4-FFF2-40B4-BE49-F238E27FC236}">
                <a16:creationId xmlns:a16="http://schemas.microsoft.com/office/drawing/2014/main" id="{BE910D4B-B932-B0B9-AEE5-30B5C18982E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084521" y="5866550"/>
            <a:ext cx="1687505" cy="694150"/>
          </a:xfrm>
          <a:prstGeom prst="rect">
            <a:avLst/>
          </a:prstGeom>
        </p:spPr>
      </p:pic>
    </p:spTree>
    <p:extLst>
      <p:ext uri="{BB962C8B-B14F-4D97-AF65-F5344CB8AC3E}">
        <p14:creationId xmlns:p14="http://schemas.microsoft.com/office/powerpoint/2010/main" val="4061488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mp;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03503-F542-F9D9-3315-F3968E0E4F3D}"/>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GB" dirty="0"/>
          </a:p>
        </p:txBody>
      </p:sp>
      <p:sp>
        <p:nvSpPr>
          <p:cNvPr id="3" name="Content Placeholder 2">
            <a:extLst>
              <a:ext uri="{FF2B5EF4-FFF2-40B4-BE49-F238E27FC236}">
                <a16:creationId xmlns:a16="http://schemas.microsoft.com/office/drawing/2014/main" id="{C168D24F-C099-AA4F-7132-ADB7F3ADDD99}"/>
              </a:ext>
            </a:extLst>
          </p:cNvPr>
          <p:cNvSpPr>
            <a:spLocks noGrp="1"/>
          </p:cNvSpPr>
          <p:nvPr>
            <p:ph idx="1"/>
          </p:nvPr>
        </p:nvSpPr>
        <p:spPr>
          <a:xfrm>
            <a:off x="838200" y="1825625"/>
            <a:ext cx="10515600" cy="2910762"/>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a:extLst>
              <a:ext uri="{FF2B5EF4-FFF2-40B4-BE49-F238E27FC236}">
                <a16:creationId xmlns:a16="http://schemas.microsoft.com/office/drawing/2014/main" id="{5E9188E9-626B-6A29-6D5E-7E659E27EC29}"/>
              </a:ext>
            </a:extLst>
          </p:cNvPr>
          <p:cNvSpPr>
            <a:spLocks noGrp="1"/>
          </p:cNvSpPr>
          <p:nvPr>
            <p:ph type="sldNum" sz="quarter" idx="12"/>
          </p:nvPr>
        </p:nvSpPr>
        <p:spPr>
          <a:xfrm>
            <a:off x="838200" y="6267450"/>
            <a:ext cx="1737946" cy="365125"/>
          </a:xfrm>
        </p:spPr>
        <p:txBody>
          <a:bodyPr/>
          <a:lstStyle/>
          <a:p>
            <a:fld id="{504B680B-95F2-4CFB-998E-750A37E0AD13}" type="slidenum">
              <a:rPr lang="en-GB" smtClean="0"/>
              <a:t>‹#›</a:t>
            </a:fld>
            <a:endParaRPr lang="en-GB" dirty="0"/>
          </a:p>
        </p:txBody>
      </p:sp>
      <p:sp>
        <p:nvSpPr>
          <p:cNvPr id="8" name="Google Shape;9;p2">
            <a:extLst>
              <a:ext uri="{FF2B5EF4-FFF2-40B4-BE49-F238E27FC236}">
                <a16:creationId xmlns:a16="http://schemas.microsoft.com/office/drawing/2014/main" id="{B33D5F5B-9AE2-8E44-7DB7-CDD6E063F1BD}"/>
              </a:ext>
            </a:extLst>
          </p:cNvPr>
          <p:cNvSpPr/>
          <p:nvPr userDrawn="1"/>
        </p:nvSpPr>
        <p:spPr>
          <a:xfrm>
            <a:off x="240361" y="201181"/>
            <a:ext cx="11705138" cy="6455637"/>
          </a:xfrm>
          <a:prstGeom prst="rect">
            <a:avLst/>
          </a:prstGeom>
          <a:noFill/>
          <a:ln w="571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p2">
            <a:extLst>
              <a:ext uri="{FF2B5EF4-FFF2-40B4-BE49-F238E27FC236}">
                <a16:creationId xmlns:a16="http://schemas.microsoft.com/office/drawing/2014/main" id="{B110DFEB-70BB-2C91-EEFB-B68915FA1E67}"/>
              </a:ext>
            </a:extLst>
          </p:cNvPr>
          <p:cNvSpPr/>
          <p:nvPr userDrawn="1"/>
        </p:nvSpPr>
        <p:spPr>
          <a:xfrm>
            <a:off x="243431" y="201182"/>
            <a:ext cx="11705138" cy="6455637"/>
          </a:xfrm>
          <a:prstGeom prst="rect">
            <a:avLst/>
          </a:prstGeom>
          <a:noFill/>
          <a:ln w="571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raphic 3">
            <a:extLst>
              <a:ext uri="{FF2B5EF4-FFF2-40B4-BE49-F238E27FC236}">
                <a16:creationId xmlns:a16="http://schemas.microsoft.com/office/drawing/2014/main" id="{50930EB0-96DA-C280-E551-2E17F3CFAD3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0463" y="5575683"/>
            <a:ext cx="1865454" cy="985381"/>
          </a:xfrm>
          <a:prstGeom prst="rect">
            <a:avLst/>
          </a:prstGeom>
        </p:spPr>
      </p:pic>
      <p:pic>
        <p:nvPicPr>
          <p:cNvPr id="5" name="Picture 4">
            <a:extLst>
              <a:ext uri="{FF2B5EF4-FFF2-40B4-BE49-F238E27FC236}">
                <a16:creationId xmlns:a16="http://schemas.microsoft.com/office/drawing/2014/main" id="{02B420CB-08B9-E88A-2962-48A8FC79D0E9}"/>
              </a:ext>
            </a:extLst>
          </p:cNvPr>
          <p:cNvPicPr>
            <a:picLocks noChangeAspect="1"/>
          </p:cNvPicPr>
          <p:nvPr userDrawn="1"/>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p:blipFill>
        <p:spPr>
          <a:xfrm>
            <a:off x="7219097" y="5563654"/>
            <a:ext cx="2453982" cy="1009438"/>
          </a:xfrm>
          <a:prstGeom prst="rect">
            <a:avLst/>
          </a:prstGeom>
        </p:spPr>
      </p:pic>
    </p:spTree>
    <p:extLst>
      <p:ext uri="{BB962C8B-B14F-4D97-AF65-F5344CB8AC3E}">
        <p14:creationId xmlns:p14="http://schemas.microsoft.com/office/powerpoint/2010/main" val="1278551522"/>
      </p:ext>
    </p:extLst>
  </p:cSld>
  <p:clrMapOvr>
    <a:masterClrMapping/>
  </p:clrMapOvr>
  <p:extLst>
    <p:ext uri="{DCECCB84-F9BA-43D5-87BE-67443E8EF086}">
      <p15:sldGuideLst xmlns:p15="http://schemas.microsoft.com/office/powerpoint/2012/main">
        <p15:guide id="1" orient="horz" pos="4178"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42EAF87-8DF6-75DF-EC0A-3F9CD51419FB}"/>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0" anchor="ctr"/>
          <a:lstStyle>
            <a:lvl1pPr algn="l">
              <a:defRPr sz="2000" b="1">
                <a:solidFill>
                  <a:schemeClr val="bg2">
                    <a:lumMod val="75000"/>
                  </a:schemeClr>
                </a:solidFill>
              </a:defRPr>
            </a:lvl1pPr>
          </a:lstStyle>
          <a:p>
            <a:fld id="{504B680B-95F2-4CFB-998E-750A37E0AD13}" type="slidenum">
              <a:rPr lang="en-GB" smtClean="0"/>
              <a:pPr/>
              <a:t>‹#›</a:t>
            </a:fld>
            <a:endParaRPr lang="en-GB" dirty="0"/>
          </a:p>
        </p:txBody>
      </p:sp>
      <p:grpSp>
        <p:nvGrpSpPr>
          <p:cNvPr id="42" name="Group 41">
            <a:extLst>
              <a:ext uri="{FF2B5EF4-FFF2-40B4-BE49-F238E27FC236}">
                <a16:creationId xmlns:a16="http://schemas.microsoft.com/office/drawing/2014/main" id="{D2A4B7A0-4B75-61F3-0B11-E6F0B9A7D02A}"/>
              </a:ext>
            </a:extLst>
          </p:cNvPr>
          <p:cNvGrpSpPr/>
          <p:nvPr userDrawn="1"/>
        </p:nvGrpSpPr>
        <p:grpSpPr>
          <a:xfrm>
            <a:off x="12353193" y="0"/>
            <a:ext cx="360000" cy="1445007"/>
            <a:chOff x="12353193" y="0"/>
            <a:chExt cx="360000" cy="1445007"/>
          </a:xfrm>
        </p:grpSpPr>
        <p:sp>
          <p:nvSpPr>
            <p:cNvPr id="9" name="Rectangle 8">
              <a:extLst>
                <a:ext uri="{FF2B5EF4-FFF2-40B4-BE49-F238E27FC236}">
                  <a16:creationId xmlns:a16="http://schemas.microsoft.com/office/drawing/2014/main" id="{8C4E9BD3-7A3C-F842-3D9E-1120B95BBC58}"/>
                </a:ext>
              </a:extLst>
            </p:cNvPr>
            <p:cNvSpPr/>
            <p:nvPr userDrawn="1"/>
          </p:nvSpPr>
          <p:spPr>
            <a:xfrm>
              <a:off x="12353193" y="0"/>
              <a:ext cx="360000" cy="70698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A0CE520-8B82-886B-01CD-57BB6204237A}"/>
                </a:ext>
              </a:extLst>
            </p:cNvPr>
            <p:cNvSpPr/>
            <p:nvPr userDrawn="1"/>
          </p:nvSpPr>
          <p:spPr>
            <a:xfrm>
              <a:off x="12353193" y="706989"/>
              <a:ext cx="360000" cy="252000"/>
            </a:xfrm>
            <a:prstGeom prst="rect">
              <a:avLst/>
            </a:prstGeom>
            <a:solidFill>
              <a:srgbClr val="53A1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B62D8EB1-8AB5-F799-F4E9-4A9DC08A48B9}"/>
                </a:ext>
              </a:extLst>
            </p:cNvPr>
            <p:cNvSpPr/>
            <p:nvPr userDrawn="1"/>
          </p:nvSpPr>
          <p:spPr>
            <a:xfrm>
              <a:off x="12353193" y="949998"/>
              <a:ext cx="360000" cy="252000"/>
            </a:xfrm>
            <a:prstGeom prst="rect">
              <a:avLst/>
            </a:prstGeom>
            <a:solidFill>
              <a:srgbClr val="84BB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FE722C7-2610-8349-112D-D5048956FE02}"/>
                </a:ext>
              </a:extLst>
            </p:cNvPr>
            <p:cNvSpPr/>
            <p:nvPr userDrawn="1"/>
          </p:nvSpPr>
          <p:spPr>
            <a:xfrm>
              <a:off x="12353193" y="1193007"/>
              <a:ext cx="360000" cy="252000"/>
            </a:xfrm>
            <a:prstGeom prst="rect">
              <a:avLst/>
            </a:prstGeom>
            <a:solidFill>
              <a:srgbClr val="B5D6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Rectangle 22">
            <a:extLst>
              <a:ext uri="{FF2B5EF4-FFF2-40B4-BE49-F238E27FC236}">
                <a16:creationId xmlns:a16="http://schemas.microsoft.com/office/drawing/2014/main" id="{B6B18CE5-10BA-551C-924D-CB69EC815A32}"/>
              </a:ext>
            </a:extLst>
          </p:cNvPr>
          <p:cNvSpPr/>
          <p:nvPr userDrawn="1"/>
        </p:nvSpPr>
        <p:spPr>
          <a:xfrm>
            <a:off x="12353193" y="1798042"/>
            <a:ext cx="360000" cy="706989"/>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E2482C9-AB83-6D76-7C45-5CD97C377236}"/>
              </a:ext>
            </a:extLst>
          </p:cNvPr>
          <p:cNvSpPr/>
          <p:nvPr userDrawn="1"/>
        </p:nvSpPr>
        <p:spPr>
          <a:xfrm>
            <a:off x="12353193" y="2505031"/>
            <a:ext cx="360000" cy="252000"/>
          </a:xfrm>
          <a:prstGeom prst="rect">
            <a:avLst/>
          </a:prstGeom>
          <a:solidFill>
            <a:srgbClr val="6A6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BEB5403A-1EE6-9B44-8505-2E0E9063C833}"/>
              </a:ext>
            </a:extLst>
          </p:cNvPr>
          <p:cNvSpPr/>
          <p:nvPr userDrawn="1"/>
        </p:nvSpPr>
        <p:spPr>
          <a:xfrm>
            <a:off x="12353193" y="2757031"/>
            <a:ext cx="360000" cy="252000"/>
          </a:xfrm>
          <a:prstGeom prst="rect">
            <a:avLst/>
          </a:prstGeom>
          <a:solidFill>
            <a:srgbClr val="9498B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AA77A793-E612-66CC-C4DC-16E878DC00F7}"/>
              </a:ext>
            </a:extLst>
          </p:cNvPr>
          <p:cNvSpPr/>
          <p:nvPr userDrawn="1"/>
        </p:nvSpPr>
        <p:spPr>
          <a:xfrm>
            <a:off x="12353193" y="3009031"/>
            <a:ext cx="360000" cy="252000"/>
          </a:xfrm>
          <a:prstGeom prst="rect">
            <a:avLst/>
          </a:prstGeom>
          <a:solidFill>
            <a:srgbClr val="BFC1D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5" name="Group 34">
            <a:extLst>
              <a:ext uri="{FF2B5EF4-FFF2-40B4-BE49-F238E27FC236}">
                <a16:creationId xmlns:a16="http://schemas.microsoft.com/office/drawing/2014/main" id="{2DD99954-9741-07EA-0CEC-F8EDE4F8705A}"/>
              </a:ext>
            </a:extLst>
          </p:cNvPr>
          <p:cNvGrpSpPr/>
          <p:nvPr userDrawn="1"/>
        </p:nvGrpSpPr>
        <p:grpSpPr>
          <a:xfrm>
            <a:off x="12353193" y="3599259"/>
            <a:ext cx="360000" cy="1452853"/>
            <a:chOff x="12353193" y="3654425"/>
            <a:chExt cx="360000" cy="1452853"/>
          </a:xfrm>
        </p:grpSpPr>
        <p:sp>
          <p:nvSpPr>
            <p:cNvPr id="27" name="Rectangle 26">
              <a:extLst>
                <a:ext uri="{FF2B5EF4-FFF2-40B4-BE49-F238E27FC236}">
                  <a16:creationId xmlns:a16="http://schemas.microsoft.com/office/drawing/2014/main" id="{5194F3B2-8B7A-5ACE-7BE2-F1A2A991EAC5}"/>
                </a:ext>
              </a:extLst>
            </p:cNvPr>
            <p:cNvSpPr/>
            <p:nvPr userDrawn="1"/>
          </p:nvSpPr>
          <p:spPr>
            <a:xfrm>
              <a:off x="12353193" y="3654425"/>
              <a:ext cx="360000" cy="70698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8FC47606-E120-D2CE-4ADB-F6898B30E00F}"/>
                </a:ext>
              </a:extLst>
            </p:cNvPr>
            <p:cNvSpPr/>
            <p:nvPr userDrawn="1"/>
          </p:nvSpPr>
          <p:spPr>
            <a:xfrm>
              <a:off x="12353193" y="4361414"/>
              <a:ext cx="360000" cy="252000"/>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818623F9-5F5D-F7E0-6456-B40A307E0838}"/>
                </a:ext>
              </a:extLst>
            </p:cNvPr>
            <p:cNvSpPr/>
            <p:nvPr userDrawn="1"/>
          </p:nvSpPr>
          <p:spPr>
            <a:xfrm>
              <a:off x="12353193" y="4608346"/>
              <a:ext cx="360000" cy="25200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44FD0C11-2D1A-CC54-D8E3-1A0C7EB5C4E4}"/>
                </a:ext>
              </a:extLst>
            </p:cNvPr>
            <p:cNvSpPr/>
            <p:nvPr userDrawn="1"/>
          </p:nvSpPr>
          <p:spPr>
            <a:xfrm>
              <a:off x="12353193" y="4855278"/>
              <a:ext cx="360000" cy="25200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7" name="Rectangle 36">
            <a:extLst>
              <a:ext uri="{FF2B5EF4-FFF2-40B4-BE49-F238E27FC236}">
                <a16:creationId xmlns:a16="http://schemas.microsoft.com/office/drawing/2014/main" id="{2DF26C83-A970-015A-392C-5170946270B7}"/>
              </a:ext>
            </a:extLst>
          </p:cNvPr>
          <p:cNvSpPr/>
          <p:nvPr userDrawn="1"/>
        </p:nvSpPr>
        <p:spPr>
          <a:xfrm>
            <a:off x="12353193" y="5405147"/>
            <a:ext cx="360000" cy="706989"/>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D583F84F-B9EE-F616-6396-824D8BE06145}"/>
              </a:ext>
            </a:extLst>
          </p:cNvPr>
          <p:cNvSpPr/>
          <p:nvPr userDrawn="1"/>
        </p:nvSpPr>
        <p:spPr>
          <a:xfrm>
            <a:off x="12353193" y="6112136"/>
            <a:ext cx="360000" cy="252000"/>
          </a:xfrm>
          <a:prstGeom prst="rec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018C5F05-B9A5-E68B-0A39-B034B7CF8EB3}"/>
              </a:ext>
            </a:extLst>
          </p:cNvPr>
          <p:cNvSpPr/>
          <p:nvPr userDrawn="1"/>
        </p:nvSpPr>
        <p:spPr>
          <a:xfrm>
            <a:off x="12353193" y="6359068"/>
            <a:ext cx="360000" cy="252000"/>
          </a:xfrm>
          <a:prstGeom prst="rect">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9DF2AC5F-484A-E5E1-FAAE-7458EA0515CF}"/>
              </a:ext>
            </a:extLst>
          </p:cNvPr>
          <p:cNvSpPr/>
          <p:nvPr userDrawn="1"/>
        </p:nvSpPr>
        <p:spPr>
          <a:xfrm>
            <a:off x="12353193" y="6606000"/>
            <a:ext cx="360000" cy="252000"/>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94291898"/>
      </p:ext>
    </p:extLst>
  </p:cSld>
  <p:clrMap bg1="lt1" tx1="dk1" bg2="lt2" tx2="dk2" accent1="accent1" accent2="accent2" accent3="accent3" accent4="accent4" accent5="accent5" accent6="accent6" hlink="hlink" folHlink="folHlink"/>
  <p:sldLayoutIdLst>
    <p:sldLayoutId id="2147483649" r:id="rId1"/>
    <p:sldLayoutId id="2147483680" r:id="rId2"/>
    <p:sldLayoutId id="2147483672" r:id="rId3"/>
    <p:sldLayoutId id="2147483673" r:id="rId4"/>
    <p:sldLayoutId id="2147483682" r:id="rId5"/>
    <p:sldLayoutId id="2147483681" r:id="rId6"/>
    <p:sldLayoutId id="2147483691" r:id="rId7"/>
    <p:sldLayoutId id="2147483690" r:id="rId8"/>
    <p:sldLayoutId id="2147483650" r:id="rId9"/>
    <p:sldLayoutId id="2147483669" r:id="rId10"/>
    <p:sldLayoutId id="2147483663" r:id="rId11"/>
    <p:sldLayoutId id="2147483665" r:id="rId12"/>
    <p:sldLayoutId id="2147483651" r:id="rId13"/>
    <p:sldLayoutId id="2147483666" r:id="rId14"/>
    <p:sldLayoutId id="2147483674" r:id="rId15"/>
    <p:sldLayoutId id="2147483683" r:id="rId16"/>
    <p:sldLayoutId id="2147483652" r:id="rId17"/>
    <p:sldLayoutId id="2147483675" r:id="rId18"/>
    <p:sldLayoutId id="2147483656" r:id="rId19"/>
    <p:sldLayoutId id="2147483653" r:id="rId20"/>
    <p:sldLayoutId id="2147483657" r:id="rId21"/>
    <p:sldLayoutId id="2147483686" r:id="rId22"/>
    <p:sldLayoutId id="2147483687" r:id="rId23"/>
    <p:sldLayoutId id="2147483654" r:id="rId24"/>
    <p:sldLayoutId id="2147483667" r:id="rId25"/>
    <p:sldLayoutId id="2147483668" r:id="rId26"/>
    <p:sldLayoutId id="2147483685" r:id="rId27"/>
    <p:sldLayoutId id="2147483655" r:id="rId28"/>
    <p:sldLayoutId id="2147483684" r:id="rId29"/>
    <p:sldLayoutId id="2147483660" r:id="rId30"/>
    <p:sldLayoutId id="2147483676" r:id="rId31"/>
    <p:sldLayoutId id="2147483677" r:id="rId32"/>
    <p:sldLayoutId id="2147483678" r:id="rId33"/>
    <p:sldLayoutId id="2147483664" r:id="rId34"/>
    <p:sldLayoutId id="2147483693" r:id="rId35"/>
    <p:sldLayoutId id="2147483692" r:id="rId36"/>
    <p:sldLayoutId id="2147483688" r:id="rId37"/>
    <p:sldLayoutId id="2147483661" r:id="rId38"/>
    <p:sldLayoutId id="2147483671" r:id="rId39"/>
    <p:sldLayoutId id="2147483662" r:id="rId40"/>
    <p:sldLayoutId id="2147483694" r:id="rId41"/>
  </p:sldLayoutIdLst>
  <p:txStyles>
    <p:titleStyle>
      <a:lvl1pPr algn="l" defTabSz="914400" rtl="0" eaLnBrk="1" latinLnBrk="0" hangingPunct="1">
        <a:lnSpc>
          <a:spcPct val="90000"/>
        </a:lnSpc>
        <a:spcBef>
          <a:spcPct val="0"/>
        </a:spcBef>
        <a:buNone/>
        <a:defRPr sz="4800" b="1" kern="120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8.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2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8.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6" Type="http://schemas.openxmlformats.org/officeDocument/2006/relationships/image" Target="../media/image52.jpeg"/><Relationship Id="rId21" Type="http://schemas.openxmlformats.org/officeDocument/2006/relationships/image" Target="../media/image47.png"/><Relationship Id="rId34" Type="http://schemas.openxmlformats.org/officeDocument/2006/relationships/image" Target="../media/image60.png"/><Relationship Id="rId42" Type="http://schemas.openxmlformats.org/officeDocument/2006/relationships/image" Target="../media/image68.png"/><Relationship Id="rId47" Type="http://schemas.openxmlformats.org/officeDocument/2006/relationships/image" Target="../media/image73.png"/><Relationship Id="rId50" Type="http://schemas.openxmlformats.org/officeDocument/2006/relationships/image" Target="../media/image76.png"/><Relationship Id="rId55" Type="http://schemas.openxmlformats.org/officeDocument/2006/relationships/image" Target="../media/image81.png"/><Relationship Id="rId63" Type="http://schemas.openxmlformats.org/officeDocument/2006/relationships/image" Target="../media/image89.png"/><Relationship Id="rId7" Type="http://schemas.openxmlformats.org/officeDocument/2006/relationships/image" Target="../media/image33.jpeg"/><Relationship Id="rId2" Type="http://schemas.openxmlformats.org/officeDocument/2006/relationships/notesSlide" Target="../notesSlides/notesSlide15.xml"/><Relationship Id="rId16" Type="http://schemas.openxmlformats.org/officeDocument/2006/relationships/image" Target="../media/image42.png"/><Relationship Id="rId29" Type="http://schemas.openxmlformats.org/officeDocument/2006/relationships/image" Target="../media/image55.png"/><Relationship Id="rId11" Type="http://schemas.openxmlformats.org/officeDocument/2006/relationships/image" Target="../media/image37.png"/><Relationship Id="rId24" Type="http://schemas.openxmlformats.org/officeDocument/2006/relationships/image" Target="../media/image50.png"/><Relationship Id="rId32" Type="http://schemas.openxmlformats.org/officeDocument/2006/relationships/image" Target="../media/image58.png"/><Relationship Id="rId37" Type="http://schemas.openxmlformats.org/officeDocument/2006/relationships/image" Target="../media/image63.jpeg"/><Relationship Id="rId40" Type="http://schemas.openxmlformats.org/officeDocument/2006/relationships/image" Target="../media/image66.png"/><Relationship Id="rId45" Type="http://schemas.openxmlformats.org/officeDocument/2006/relationships/image" Target="../media/image71.png"/><Relationship Id="rId53" Type="http://schemas.openxmlformats.org/officeDocument/2006/relationships/image" Target="../media/image79.png"/><Relationship Id="rId58" Type="http://schemas.openxmlformats.org/officeDocument/2006/relationships/image" Target="../media/image84.png"/><Relationship Id="rId66" Type="http://schemas.openxmlformats.org/officeDocument/2006/relationships/image" Target="../media/image92.png"/><Relationship Id="rId5" Type="http://schemas.openxmlformats.org/officeDocument/2006/relationships/image" Target="../media/image31.png"/><Relationship Id="rId61" Type="http://schemas.openxmlformats.org/officeDocument/2006/relationships/image" Target="../media/image87.jpeg"/><Relationship Id="rId19" Type="http://schemas.openxmlformats.org/officeDocument/2006/relationships/image" Target="../media/image45.png"/><Relationship Id="rId14" Type="http://schemas.openxmlformats.org/officeDocument/2006/relationships/image" Target="../media/image40.jpeg"/><Relationship Id="rId22" Type="http://schemas.openxmlformats.org/officeDocument/2006/relationships/image" Target="../media/image48.png"/><Relationship Id="rId27" Type="http://schemas.openxmlformats.org/officeDocument/2006/relationships/image" Target="../media/image53.png"/><Relationship Id="rId30" Type="http://schemas.openxmlformats.org/officeDocument/2006/relationships/image" Target="../media/image56.png"/><Relationship Id="rId35" Type="http://schemas.openxmlformats.org/officeDocument/2006/relationships/image" Target="../media/image61.png"/><Relationship Id="rId43" Type="http://schemas.openxmlformats.org/officeDocument/2006/relationships/image" Target="../media/image69.png"/><Relationship Id="rId48" Type="http://schemas.openxmlformats.org/officeDocument/2006/relationships/image" Target="../media/image74.png"/><Relationship Id="rId56" Type="http://schemas.openxmlformats.org/officeDocument/2006/relationships/image" Target="../media/image82.jpeg"/><Relationship Id="rId64" Type="http://schemas.openxmlformats.org/officeDocument/2006/relationships/image" Target="../media/image90.png"/><Relationship Id="rId8" Type="http://schemas.openxmlformats.org/officeDocument/2006/relationships/image" Target="../media/image34.png"/><Relationship Id="rId51" Type="http://schemas.openxmlformats.org/officeDocument/2006/relationships/image" Target="../media/image77.png"/><Relationship Id="rId3" Type="http://schemas.openxmlformats.org/officeDocument/2006/relationships/image" Target="../media/image29.png"/><Relationship Id="rId12" Type="http://schemas.openxmlformats.org/officeDocument/2006/relationships/image" Target="../media/image38.png"/><Relationship Id="rId17" Type="http://schemas.openxmlformats.org/officeDocument/2006/relationships/image" Target="../media/image43.png"/><Relationship Id="rId25" Type="http://schemas.openxmlformats.org/officeDocument/2006/relationships/image" Target="../media/image51.png"/><Relationship Id="rId33" Type="http://schemas.openxmlformats.org/officeDocument/2006/relationships/image" Target="../media/image59.png"/><Relationship Id="rId38" Type="http://schemas.openxmlformats.org/officeDocument/2006/relationships/image" Target="../media/image64.png"/><Relationship Id="rId46" Type="http://schemas.openxmlformats.org/officeDocument/2006/relationships/image" Target="../media/image72.jpeg"/><Relationship Id="rId59" Type="http://schemas.openxmlformats.org/officeDocument/2006/relationships/image" Target="../media/image85.png"/><Relationship Id="rId20" Type="http://schemas.openxmlformats.org/officeDocument/2006/relationships/image" Target="../media/image46.png"/><Relationship Id="rId41" Type="http://schemas.openxmlformats.org/officeDocument/2006/relationships/image" Target="../media/image67.png"/><Relationship Id="rId54" Type="http://schemas.openxmlformats.org/officeDocument/2006/relationships/image" Target="../media/image80.png"/><Relationship Id="rId62" Type="http://schemas.openxmlformats.org/officeDocument/2006/relationships/image" Target="../media/image88.png"/><Relationship Id="rId1" Type="http://schemas.openxmlformats.org/officeDocument/2006/relationships/slideLayout" Target="../slideLayouts/slideLayout9.xml"/><Relationship Id="rId6" Type="http://schemas.openxmlformats.org/officeDocument/2006/relationships/image" Target="../media/image32.jpeg"/><Relationship Id="rId15" Type="http://schemas.openxmlformats.org/officeDocument/2006/relationships/image" Target="../media/image41.png"/><Relationship Id="rId23" Type="http://schemas.openxmlformats.org/officeDocument/2006/relationships/image" Target="../media/image49.png"/><Relationship Id="rId28" Type="http://schemas.openxmlformats.org/officeDocument/2006/relationships/image" Target="../media/image54.jpeg"/><Relationship Id="rId36" Type="http://schemas.openxmlformats.org/officeDocument/2006/relationships/image" Target="../media/image62.png"/><Relationship Id="rId49" Type="http://schemas.openxmlformats.org/officeDocument/2006/relationships/image" Target="../media/image75.png"/><Relationship Id="rId57" Type="http://schemas.openxmlformats.org/officeDocument/2006/relationships/image" Target="../media/image83.png"/><Relationship Id="rId10" Type="http://schemas.openxmlformats.org/officeDocument/2006/relationships/image" Target="../media/image36.png"/><Relationship Id="rId31" Type="http://schemas.openxmlformats.org/officeDocument/2006/relationships/image" Target="../media/image57.png"/><Relationship Id="rId44" Type="http://schemas.openxmlformats.org/officeDocument/2006/relationships/image" Target="../media/image70.png"/><Relationship Id="rId52" Type="http://schemas.openxmlformats.org/officeDocument/2006/relationships/image" Target="../media/image78.jpeg"/><Relationship Id="rId60" Type="http://schemas.openxmlformats.org/officeDocument/2006/relationships/image" Target="../media/image86.png"/><Relationship Id="rId65" Type="http://schemas.openxmlformats.org/officeDocument/2006/relationships/image" Target="../media/image91.jpeg"/><Relationship Id="rId4" Type="http://schemas.openxmlformats.org/officeDocument/2006/relationships/image" Target="../media/image30.jpeg"/><Relationship Id="rId9" Type="http://schemas.openxmlformats.org/officeDocument/2006/relationships/image" Target="../media/image35.png"/><Relationship Id="rId13" Type="http://schemas.openxmlformats.org/officeDocument/2006/relationships/image" Target="../media/image39.png"/><Relationship Id="rId18" Type="http://schemas.openxmlformats.org/officeDocument/2006/relationships/image" Target="../media/image44.png"/><Relationship Id="rId39" Type="http://schemas.openxmlformats.org/officeDocument/2006/relationships/image" Target="../media/image65.png"/></Relationships>
</file>

<file path=ppt/slides/_rels/slide16.xml.rels><?xml version="1.0" encoding="UTF-8" standalone="yes"?>
<Relationships xmlns="http://schemas.openxmlformats.org/package/2006/relationships"><Relationship Id="rId13" Type="http://schemas.openxmlformats.org/officeDocument/2006/relationships/image" Target="../media/image103.jpeg"/><Relationship Id="rId18" Type="http://schemas.openxmlformats.org/officeDocument/2006/relationships/image" Target="../media/image108.png"/><Relationship Id="rId26" Type="http://schemas.openxmlformats.org/officeDocument/2006/relationships/image" Target="../media/image116.png"/><Relationship Id="rId39" Type="http://schemas.openxmlformats.org/officeDocument/2006/relationships/image" Target="../media/image128.png"/><Relationship Id="rId21" Type="http://schemas.openxmlformats.org/officeDocument/2006/relationships/image" Target="../media/image111.png"/><Relationship Id="rId34" Type="http://schemas.openxmlformats.org/officeDocument/2006/relationships/image" Target="../media/image123.png"/><Relationship Id="rId42" Type="http://schemas.openxmlformats.org/officeDocument/2006/relationships/image" Target="../media/image131.png"/><Relationship Id="rId47" Type="http://schemas.openxmlformats.org/officeDocument/2006/relationships/image" Target="../media/image136.jpeg"/><Relationship Id="rId50" Type="http://schemas.openxmlformats.org/officeDocument/2006/relationships/image" Target="../media/image139.png"/><Relationship Id="rId7" Type="http://schemas.openxmlformats.org/officeDocument/2006/relationships/image" Target="../media/image97.png"/><Relationship Id="rId2" Type="http://schemas.openxmlformats.org/officeDocument/2006/relationships/notesSlide" Target="../notesSlides/notesSlide16.xml"/><Relationship Id="rId16" Type="http://schemas.openxmlformats.org/officeDocument/2006/relationships/image" Target="../media/image106.png"/><Relationship Id="rId29" Type="http://schemas.openxmlformats.org/officeDocument/2006/relationships/image" Target="../media/image119.png"/><Relationship Id="rId11" Type="http://schemas.openxmlformats.org/officeDocument/2006/relationships/image" Target="../media/image101.png"/><Relationship Id="rId24" Type="http://schemas.openxmlformats.org/officeDocument/2006/relationships/image" Target="../media/image114.jpg"/><Relationship Id="rId32" Type="http://schemas.openxmlformats.org/officeDocument/2006/relationships/image" Target="../media/image121.png"/><Relationship Id="rId37" Type="http://schemas.openxmlformats.org/officeDocument/2006/relationships/image" Target="../media/image126.png"/><Relationship Id="rId40" Type="http://schemas.openxmlformats.org/officeDocument/2006/relationships/image" Target="../media/image129.png"/><Relationship Id="rId45" Type="http://schemas.openxmlformats.org/officeDocument/2006/relationships/image" Target="../media/image134.jpeg"/><Relationship Id="rId53" Type="http://schemas.openxmlformats.org/officeDocument/2006/relationships/image" Target="../media/image142.jpeg"/><Relationship Id="rId5" Type="http://schemas.openxmlformats.org/officeDocument/2006/relationships/image" Target="../media/image95.png"/><Relationship Id="rId10" Type="http://schemas.openxmlformats.org/officeDocument/2006/relationships/image" Target="../media/image100.jpeg"/><Relationship Id="rId19" Type="http://schemas.openxmlformats.org/officeDocument/2006/relationships/image" Target="../media/image109.png"/><Relationship Id="rId31" Type="http://schemas.openxmlformats.org/officeDocument/2006/relationships/image" Target="../media/image120.png"/><Relationship Id="rId44" Type="http://schemas.openxmlformats.org/officeDocument/2006/relationships/image" Target="../media/image133.jpeg"/><Relationship Id="rId52" Type="http://schemas.openxmlformats.org/officeDocument/2006/relationships/image" Target="../media/image141.png"/><Relationship Id="rId4" Type="http://schemas.openxmlformats.org/officeDocument/2006/relationships/image" Target="../media/image94.png"/><Relationship Id="rId9" Type="http://schemas.openxmlformats.org/officeDocument/2006/relationships/image" Target="../media/image99.png"/><Relationship Id="rId14" Type="http://schemas.openxmlformats.org/officeDocument/2006/relationships/image" Target="../media/image104.png"/><Relationship Id="rId22" Type="http://schemas.openxmlformats.org/officeDocument/2006/relationships/image" Target="../media/image112.png"/><Relationship Id="rId27" Type="http://schemas.openxmlformats.org/officeDocument/2006/relationships/image" Target="../media/image117.png"/><Relationship Id="rId30" Type="http://schemas.openxmlformats.org/officeDocument/2006/relationships/image" Target="cid:13a7659c-3b98-4163-805f-f934aabf0d63" TargetMode="External"/><Relationship Id="rId35" Type="http://schemas.openxmlformats.org/officeDocument/2006/relationships/image" Target="../media/image124.png"/><Relationship Id="rId43" Type="http://schemas.openxmlformats.org/officeDocument/2006/relationships/image" Target="../media/image132.png"/><Relationship Id="rId48" Type="http://schemas.openxmlformats.org/officeDocument/2006/relationships/image" Target="../media/image137.png"/><Relationship Id="rId8" Type="http://schemas.openxmlformats.org/officeDocument/2006/relationships/image" Target="../media/image98.jpeg"/><Relationship Id="rId51" Type="http://schemas.openxmlformats.org/officeDocument/2006/relationships/image" Target="../media/image140.png"/><Relationship Id="rId3" Type="http://schemas.openxmlformats.org/officeDocument/2006/relationships/image" Target="../media/image93.png"/><Relationship Id="rId12" Type="http://schemas.openxmlformats.org/officeDocument/2006/relationships/image" Target="../media/image102.png"/><Relationship Id="rId17" Type="http://schemas.openxmlformats.org/officeDocument/2006/relationships/image" Target="../media/image107.png"/><Relationship Id="rId25" Type="http://schemas.openxmlformats.org/officeDocument/2006/relationships/image" Target="../media/image115.jpg"/><Relationship Id="rId33" Type="http://schemas.openxmlformats.org/officeDocument/2006/relationships/image" Target="../media/image122.jpeg"/><Relationship Id="rId38" Type="http://schemas.openxmlformats.org/officeDocument/2006/relationships/image" Target="../media/image127.png"/><Relationship Id="rId46" Type="http://schemas.openxmlformats.org/officeDocument/2006/relationships/image" Target="../media/image135.png"/><Relationship Id="rId20" Type="http://schemas.openxmlformats.org/officeDocument/2006/relationships/image" Target="../media/image110.jpeg"/><Relationship Id="rId41" Type="http://schemas.openxmlformats.org/officeDocument/2006/relationships/image" Target="../media/image130.png"/><Relationship Id="rId54" Type="http://schemas.openxmlformats.org/officeDocument/2006/relationships/image" Target="../media/image143.png"/><Relationship Id="rId1" Type="http://schemas.openxmlformats.org/officeDocument/2006/relationships/slideLayout" Target="../slideLayouts/slideLayout9.xml"/><Relationship Id="rId6" Type="http://schemas.openxmlformats.org/officeDocument/2006/relationships/image" Target="../media/image96.png"/><Relationship Id="rId15" Type="http://schemas.openxmlformats.org/officeDocument/2006/relationships/image" Target="../media/image105.png"/><Relationship Id="rId23" Type="http://schemas.openxmlformats.org/officeDocument/2006/relationships/image" Target="../media/image113.png"/><Relationship Id="rId28" Type="http://schemas.openxmlformats.org/officeDocument/2006/relationships/image" Target="../media/image118.png"/><Relationship Id="rId36" Type="http://schemas.openxmlformats.org/officeDocument/2006/relationships/image" Target="../media/image125.png"/><Relationship Id="rId49" Type="http://schemas.openxmlformats.org/officeDocument/2006/relationships/image" Target="../media/image138.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8.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8.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8.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1.emf"/><Relationship Id="rId7" Type="http://schemas.openxmlformats.org/officeDocument/2006/relationships/image" Target="../media/image15.emf"/><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emf"/><Relationship Id="rId10" Type="http://schemas.openxmlformats.org/officeDocument/2006/relationships/image" Target="../media/image7.png"/><Relationship Id="rId4" Type="http://schemas.openxmlformats.org/officeDocument/2006/relationships/image" Target="../media/image12.emf"/><Relationship Id="rId9" Type="http://schemas.openxmlformats.org/officeDocument/2006/relationships/image" Target="../media/image17.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9.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eur03.safelinks.protection.outlook.com/?url=https%3A%2F%2Fwww.instagram.com%2Fendfoodwasteza%2F&amp;data=05%7C02%7CKylenG%40cgcsa.co.za%7C69c69669a39d441be68f08ddf10463d4%7C8e091173168d48a4ba9b824562d74036%7C0%7C0%7C638931723352080802%7CUnknown%7CTWFpbGZsb3d8eyJFbXB0eU1hcGkiOnRydWUsIlYiOiIwLjAuMDAwMCIsIlAiOiJXaW4zMiIsIkFOIjoiTWFpbCIsIldUIjoyfQ%3D%3D%7C0%7C%7C%7C&amp;sdata=HNIGS2gUXwFzEMU8LgHVivHNQV%2Bqt833%2BCM555tD1sQ%3D&amp;reserved=0" TargetMode="External"/><Relationship Id="rId7"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9.xml"/><Relationship Id="rId6" Type="http://schemas.openxmlformats.org/officeDocument/2006/relationships/image" Target="../media/image144.png"/><Relationship Id="rId5" Type="http://schemas.openxmlformats.org/officeDocument/2006/relationships/hyperlink" Target="https://eur03.safelinks.protection.outlook.com/?url=https%3A%2F%2Ffoodwaste.cgcsa.co.za%2F&amp;data=05%7C02%7CKylenG%40cgcsa.co.za%7C69c69669a39d441be68f08ddf10463d4%7C8e091173168d48a4ba9b824562d74036%7C0%7C0%7C638931723352127275%7CUnknown%7CTWFpbGZsb3d8eyJFbXB0eU1hcGkiOnRydWUsIlYiOiIwLjAuMDAwMCIsIlAiOiJXaW4zMiIsIkFOIjoiTWFpbCIsIldUIjoyfQ%3D%3D%7C0%7C%7C%7C&amp;sdata=WOVI4Os1QWH8PJ%2BYuaQjY9Ki5RrDLmOsHk4HjGOxw6A%3D&amp;reserved=0" TargetMode="External"/><Relationship Id="rId4" Type="http://schemas.openxmlformats.org/officeDocument/2006/relationships/hyperlink" Target="https://eur03.safelinks.protection.outlook.com/?url=https%3A%2F%2Fwww.facebook.com%2Fprofile.php%3Fid%3D61578688471956&amp;data=05%7C02%7CKylenG%40cgcsa.co.za%7C69c69669a39d441be68f08ddf10463d4%7C8e091173168d48a4ba9b824562d74036%7C0%7C0%7C638931723352110670%7CUnknown%7CTWFpbGZsb3d8eyJFbXB0eU1hcGkiOnRydWUsIlYiOiIwLjAuMDAwMCIsIlAiOiJXaW4zMiIsIkFOIjoiTWFpbCIsIldUIjoyfQ%3D%3D%7C0%7C%7C%7C&amp;sdata=Bgcubf5RM9qpsDUPQKtdu2gsjMz6BnKTyHXu9UKPwxQ%3D&amp;reserved=0"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9.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9.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8.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26.xml"/><Relationship Id="rId1" Type="http://schemas.openxmlformats.org/officeDocument/2006/relationships/slideLayout" Target="../slideLayouts/slideLayout19.xml"/><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image" Target="../media/image146.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8.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0.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30.xml"/><Relationship Id="rId1" Type="http://schemas.openxmlformats.org/officeDocument/2006/relationships/slideLayout" Target="../slideLayouts/slideLayout9.xml"/><Relationship Id="rId5" Type="http://schemas.openxmlformats.org/officeDocument/2006/relationships/image" Target="../media/image2.png"/><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32.xml"/><Relationship Id="rId1" Type="http://schemas.openxmlformats.org/officeDocument/2006/relationships/slideLayout" Target="../slideLayouts/slideLayout21.xml"/><Relationship Id="rId5" Type="http://schemas.openxmlformats.org/officeDocument/2006/relationships/image" Target="../media/image7.png"/><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4.xml"/><Relationship Id="rId1" Type="http://schemas.openxmlformats.org/officeDocument/2006/relationships/slideLayout" Target="../slideLayouts/slideLayout21.xml"/><Relationship Id="rId5" Type="http://schemas.openxmlformats.org/officeDocument/2006/relationships/image" Target="../media/image2.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2.png"/><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8.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1.xml"/><Relationship Id="rId5" Type="http://schemas.openxmlformats.org/officeDocument/2006/relationships/image" Target="../media/image7.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2.xml"/><Relationship Id="rId5" Type="http://schemas.openxmlformats.org/officeDocument/2006/relationships/image" Target="../media/image7.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2.xml"/><Relationship Id="rId5" Type="http://schemas.openxmlformats.org/officeDocument/2006/relationships/image" Target="../media/image7.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EF5A3E-995C-7445-93FC-23CE4E147966}"/>
              </a:ext>
            </a:extLst>
          </p:cNvPr>
          <p:cNvSpPr>
            <a:spLocks noGrp="1"/>
          </p:cNvSpPr>
          <p:nvPr>
            <p:ph type="ctrTitle"/>
          </p:nvPr>
        </p:nvSpPr>
        <p:spPr/>
        <p:txBody>
          <a:bodyPr>
            <a:normAutofit/>
          </a:bodyPr>
          <a:lstStyle/>
          <a:p>
            <a:r>
              <a:rPr lang="en-GB" sz="4200" dirty="0"/>
              <a:t>Celebrating 5 years of the </a:t>
            </a:r>
            <a:br>
              <a:rPr lang="en-GB" sz="4200" dirty="0"/>
            </a:br>
            <a:r>
              <a:rPr lang="en-GB" sz="4200" dirty="0"/>
              <a:t>South African Food Loss and Waste Initiative</a:t>
            </a:r>
          </a:p>
        </p:txBody>
      </p:sp>
      <p:sp>
        <p:nvSpPr>
          <p:cNvPr id="5" name="Text Placeholder 4">
            <a:extLst>
              <a:ext uri="{FF2B5EF4-FFF2-40B4-BE49-F238E27FC236}">
                <a16:creationId xmlns:a16="http://schemas.microsoft.com/office/drawing/2014/main" id="{DE3E475C-A287-0FC9-DB79-124B1E162851}"/>
              </a:ext>
            </a:extLst>
          </p:cNvPr>
          <p:cNvSpPr>
            <a:spLocks noGrp="1"/>
          </p:cNvSpPr>
          <p:nvPr>
            <p:ph type="body" sz="quarter" idx="10"/>
          </p:nvPr>
        </p:nvSpPr>
        <p:spPr>
          <a:xfrm>
            <a:off x="2908545" y="4668715"/>
            <a:ext cx="6929722" cy="887412"/>
          </a:xfrm>
        </p:spPr>
        <p:txBody>
          <a:bodyPr/>
          <a:lstStyle/>
          <a:p>
            <a:r>
              <a:rPr lang="en-US" dirty="0"/>
              <a:t>Linda Drummond, CGCSA SA FLWI Manager</a:t>
            </a:r>
          </a:p>
        </p:txBody>
      </p:sp>
    </p:spTree>
    <p:extLst>
      <p:ext uri="{BB962C8B-B14F-4D97-AF65-F5344CB8AC3E}">
        <p14:creationId xmlns:p14="http://schemas.microsoft.com/office/powerpoint/2010/main" val="2515489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8A2D7-B505-51EA-3D45-4784072F399B}"/>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26E049B6-FB9F-746E-3344-430BD5149443}"/>
              </a:ext>
            </a:extLst>
          </p:cNvPr>
          <p:cNvSpPr>
            <a:spLocks noGrp="1"/>
          </p:cNvSpPr>
          <p:nvPr>
            <p:ph type="body" sz="quarter" idx="10"/>
          </p:nvPr>
        </p:nvSpPr>
        <p:spPr/>
        <p:txBody>
          <a:bodyPr>
            <a:normAutofit fontScale="77500" lnSpcReduction="20000"/>
          </a:bodyPr>
          <a:lstStyle/>
          <a:p>
            <a:r>
              <a:rPr lang="en-GB" sz="6800" dirty="0"/>
              <a:t>Together, we have made significant progress</a:t>
            </a:r>
          </a:p>
        </p:txBody>
      </p:sp>
      <p:sp>
        <p:nvSpPr>
          <p:cNvPr id="6" name="Text Placeholder 5">
            <a:extLst>
              <a:ext uri="{FF2B5EF4-FFF2-40B4-BE49-F238E27FC236}">
                <a16:creationId xmlns:a16="http://schemas.microsoft.com/office/drawing/2014/main" id="{51D1857D-3CA8-37B4-63D0-D74EE0112791}"/>
              </a:ext>
            </a:extLst>
          </p:cNvPr>
          <p:cNvSpPr>
            <a:spLocks noGrp="1"/>
          </p:cNvSpPr>
          <p:nvPr>
            <p:ph type="body" sz="quarter" idx="11"/>
          </p:nvPr>
        </p:nvSpPr>
        <p:spPr/>
        <p:txBody>
          <a:bodyPr/>
          <a:lstStyle/>
          <a:p>
            <a:r>
              <a:rPr lang="en-GB" dirty="0"/>
              <a:t>Over the past 5 years</a:t>
            </a:r>
          </a:p>
        </p:txBody>
      </p:sp>
      <p:sp>
        <p:nvSpPr>
          <p:cNvPr id="9" name="Content Placeholder 1">
            <a:extLst>
              <a:ext uri="{FF2B5EF4-FFF2-40B4-BE49-F238E27FC236}">
                <a16:creationId xmlns:a16="http://schemas.microsoft.com/office/drawing/2014/main" id="{347EEA30-D741-DA3C-57A9-B792EBF91BF9}"/>
              </a:ext>
            </a:extLst>
          </p:cNvPr>
          <p:cNvSpPr>
            <a:spLocks noGrp="1"/>
          </p:cNvSpPr>
          <p:nvPr>
            <p:ph sz="half" idx="2"/>
          </p:nvPr>
        </p:nvSpPr>
        <p:spPr/>
        <p:txBody>
          <a:bodyPr/>
          <a:lstStyle/>
          <a:p>
            <a:r>
              <a:rPr lang="en-US" sz="4400" dirty="0"/>
              <a:t>Here are our reasons to celebrate</a:t>
            </a:r>
          </a:p>
        </p:txBody>
      </p:sp>
      <p:pic>
        <p:nvPicPr>
          <p:cNvPr id="3" name="Picture 2" descr="A black and white logo&#10;&#10;AI-generated content may be incorrect.">
            <a:extLst>
              <a:ext uri="{FF2B5EF4-FFF2-40B4-BE49-F238E27FC236}">
                <a16:creationId xmlns:a16="http://schemas.microsoft.com/office/drawing/2014/main" id="{129F83EE-7769-8C07-65B3-AC24F0850E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AEFFC48C-38F8-52C6-9DEE-9047C9428F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Tree>
    <p:extLst>
      <p:ext uri="{BB962C8B-B14F-4D97-AF65-F5344CB8AC3E}">
        <p14:creationId xmlns:p14="http://schemas.microsoft.com/office/powerpoint/2010/main" val="3904739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3405A7-6E4A-A602-1AD6-DA380A2970D9}"/>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FBDF04C4-68C9-C878-A868-8CC2212E8FCB}"/>
              </a:ext>
            </a:extLst>
          </p:cNvPr>
          <p:cNvSpPr>
            <a:spLocks noGrp="1"/>
          </p:cNvSpPr>
          <p:nvPr>
            <p:ph type="body" sz="quarter" idx="10"/>
          </p:nvPr>
        </p:nvSpPr>
        <p:spPr>
          <a:xfrm>
            <a:off x="1315289" y="523403"/>
            <a:ext cx="9561421" cy="2530475"/>
          </a:xfrm>
        </p:spPr>
        <p:txBody>
          <a:bodyPr>
            <a:normAutofit/>
          </a:bodyPr>
          <a:lstStyle/>
          <a:p>
            <a:r>
              <a:rPr lang="en-GB" sz="15000" dirty="0"/>
              <a:t>4</a:t>
            </a:r>
          </a:p>
        </p:txBody>
      </p:sp>
      <p:sp>
        <p:nvSpPr>
          <p:cNvPr id="6" name="Text Placeholder 5">
            <a:extLst>
              <a:ext uri="{FF2B5EF4-FFF2-40B4-BE49-F238E27FC236}">
                <a16:creationId xmlns:a16="http://schemas.microsoft.com/office/drawing/2014/main" id="{BF7F1864-C2C9-CFC3-42E9-B8F745BB1280}"/>
              </a:ext>
            </a:extLst>
          </p:cNvPr>
          <p:cNvSpPr>
            <a:spLocks noGrp="1"/>
          </p:cNvSpPr>
          <p:nvPr>
            <p:ph type="body" sz="quarter" idx="11"/>
          </p:nvPr>
        </p:nvSpPr>
        <p:spPr/>
        <p:txBody>
          <a:bodyPr>
            <a:normAutofit/>
          </a:bodyPr>
          <a:lstStyle/>
          <a:p>
            <a:r>
              <a:rPr lang="en-GB" dirty="0"/>
              <a:t>Team members + </a:t>
            </a:r>
          </a:p>
          <a:p>
            <a:r>
              <a:rPr lang="en-GB" dirty="0"/>
              <a:t>1 In-Country Impact Lead + Support</a:t>
            </a:r>
          </a:p>
        </p:txBody>
      </p:sp>
      <p:pic>
        <p:nvPicPr>
          <p:cNvPr id="3" name="Picture 2" descr="A black and white logo&#10;&#10;AI-generated content may be incorrect.">
            <a:extLst>
              <a:ext uri="{FF2B5EF4-FFF2-40B4-BE49-F238E27FC236}">
                <a16:creationId xmlns:a16="http://schemas.microsoft.com/office/drawing/2014/main" id="{7C29821F-245C-A941-5732-601CB218DA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EC44B832-78FE-5792-9BB8-81F07744A0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
        <p:nvSpPr>
          <p:cNvPr id="9" name="Content Placeholder 1">
            <a:extLst>
              <a:ext uri="{FF2B5EF4-FFF2-40B4-BE49-F238E27FC236}">
                <a16:creationId xmlns:a16="http://schemas.microsoft.com/office/drawing/2014/main" id="{901E4BB9-79DD-DBFE-D51A-81636644C2D5}"/>
              </a:ext>
            </a:extLst>
          </p:cNvPr>
          <p:cNvSpPr>
            <a:spLocks noGrp="1"/>
          </p:cNvSpPr>
          <p:nvPr>
            <p:ph sz="half" idx="2"/>
          </p:nvPr>
        </p:nvSpPr>
        <p:spPr>
          <a:xfrm>
            <a:off x="1083733" y="4683972"/>
            <a:ext cx="10395870" cy="2253810"/>
          </a:xfrm>
        </p:spPr>
        <p:txBody>
          <a:bodyPr/>
          <a:lstStyle/>
          <a:p>
            <a:r>
              <a:rPr lang="en-US" sz="2200" dirty="0"/>
              <a:t>Consumer Goods Council of South Africa, 2025</a:t>
            </a:r>
          </a:p>
        </p:txBody>
      </p:sp>
    </p:spTree>
    <p:extLst>
      <p:ext uri="{BB962C8B-B14F-4D97-AF65-F5344CB8AC3E}">
        <p14:creationId xmlns:p14="http://schemas.microsoft.com/office/powerpoint/2010/main" val="2425432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2E8536B-BC8C-8DF3-E725-743885168C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9453" y="6228114"/>
            <a:ext cx="976864" cy="422853"/>
          </a:xfrm>
          <a:prstGeom prst="rect">
            <a:avLst/>
          </a:prstGeom>
        </p:spPr>
      </p:pic>
      <p:pic>
        <p:nvPicPr>
          <p:cNvPr id="3" name="Picture 2">
            <a:extLst>
              <a:ext uri="{FF2B5EF4-FFF2-40B4-BE49-F238E27FC236}">
                <a16:creationId xmlns:a16="http://schemas.microsoft.com/office/drawing/2014/main" id="{EE1EB522-2403-5B98-55C8-3A103C797C03}"/>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0676383" y="6234177"/>
            <a:ext cx="1270847" cy="567645"/>
          </a:xfrm>
          <a:prstGeom prst="rect">
            <a:avLst/>
          </a:prstGeom>
        </p:spPr>
      </p:pic>
      <p:pic>
        <p:nvPicPr>
          <p:cNvPr id="11" name="Picture 10" descr="A map of the world&#10;&#10;Description automatically generated">
            <a:extLst>
              <a:ext uri="{FF2B5EF4-FFF2-40B4-BE49-F238E27FC236}">
                <a16:creationId xmlns:a16="http://schemas.microsoft.com/office/drawing/2014/main" id="{1354DA36-787C-76D7-F050-C95416DA8CE7}"/>
              </a:ext>
            </a:extLst>
          </p:cNvPr>
          <p:cNvPicPr>
            <a:picLocks noChangeAspect="1"/>
          </p:cNvPicPr>
          <p:nvPr/>
        </p:nvPicPr>
        <p:blipFill>
          <a:blip r:embed="rId5">
            <a:clrChange>
              <a:clrFrom>
                <a:srgbClr val="A5A990"/>
              </a:clrFrom>
              <a:clrTo>
                <a:srgbClr val="A5A990">
                  <a:alpha val="0"/>
                </a:srgbClr>
              </a:clrTo>
            </a:clrChange>
          </a:blip>
          <a:stretch>
            <a:fillRect/>
          </a:stretch>
        </p:blipFill>
        <p:spPr>
          <a:xfrm>
            <a:off x="-1" y="0"/>
            <a:ext cx="12192611" cy="6858000"/>
          </a:xfrm>
          <a:prstGeom prst="rect">
            <a:avLst/>
          </a:prstGeom>
          <a:solidFill>
            <a:srgbClr val="009644"/>
          </a:solidFill>
        </p:spPr>
      </p:pic>
      <p:pic>
        <p:nvPicPr>
          <p:cNvPr id="2" name="Picture 1" descr="A logo of a flag and a fork&#10;&#10;AI-generated content may be incorrect.">
            <a:extLst>
              <a:ext uri="{FF2B5EF4-FFF2-40B4-BE49-F238E27FC236}">
                <a16:creationId xmlns:a16="http://schemas.microsoft.com/office/drawing/2014/main" id="{B3EFF4EC-0F4D-1D94-E601-A031632ADB6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25684" y="6102127"/>
            <a:ext cx="1225014" cy="831744"/>
          </a:xfrm>
          <a:prstGeom prst="rect">
            <a:avLst/>
          </a:prstGeom>
        </p:spPr>
      </p:pic>
    </p:spTree>
    <p:extLst>
      <p:ext uri="{BB962C8B-B14F-4D97-AF65-F5344CB8AC3E}">
        <p14:creationId xmlns:p14="http://schemas.microsoft.com/office/powerpoint/2010/main" val="182086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4CC51C2-8F90-0BFB-D4E5-77745A44D1AE}"/>
              </a:ext>
            </a:extLst>
          </p:cNvPr>
          <p:cNvSpPr/>
          <p:nvPr/>
        </p:nvSpPr>
        <p:spPr>
          <a:xfrm>
            <a:off x="6991024" y="5121723"/>
            <a:ext cx="4970603" cy="16224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D44D83E-9B15-6179-827A-3AC694A01A0E}"/>
              </a:ext>
            </a:extLst>
          </p:cNvPr>
          <p:cNvSpPr>
            <a:spLocks noGrp="1"/>
          </p:cNvSpPr>
          <p:nvPr>
            <p:ph type="title"/>
          </p:nvPr>
        </p:nvSpPr>
        <p:spPr>
          <a:xfrm>
            <a:off x="605872" y="2870791"/>
            <a:ext cx="3932237" cy="1600200"/>
          </a:xfrm>
          <a:prstGeom prst="rect">
            <a:avLst/>
          </a:prstGeom>
        </p:spPr>
        <p:txBody>
          <a:bodyPr/>
          <a:lstStyle/>
          <a:p>
            <a:r>
              <a:rPr lang="en-US" sz="5300" dirty="0"/>
              <a:t>Our work spans across three areas</a:t>
            </a:r>
          </a:p>
        </p:txBody>
      </p:sp>
      <p:sp>
        <p:nvSpPr>
          <p:cNvPr id="3" name="Content Placeholder 2">
            <a:extLst>
              <a:ext uri="{FF2B5EF4-FFF2-40B4-BE49-F238E27FC236}">
                <a16:creationId xmlns:a16="http://schemas.microsoft.com/office/drawing/2014/main" id="{ABC20972-6F78-C0D2-EA92-B81206B6AEBB}"/>
              </a:ext>
            </a:extLst>
          </p:cNvPr>
          <p:cNvSpPr>
            <a:spLocks noGrp="1"/>
          </p:cNvSpPr>
          <p:nvPr>
            <p:ph type="body" sz="half" idx="2"/>
          </p:nvPr>
        </p:nvSpPr>
        <p:spPr>
          <a:xfrm>
            <a:off x="5404883" y="925034"/>
            <a:ext cx="6556744" cy="4638269"/>
          </a:xfrm>
          <a:prstGeom prst="rect">
            <a:avLst/>
          </a:prstGeom>
        </p:spPr>
        <p:txBody>
          <a:bodyPr>
            <a:normAutofit/>
          </a:bodyPr>
          <a:lstStyle/>
          <a:p>
            <a:pPr marL="0" indent="0" algn="ctr">
              <a:buNone/>
            </a:pPr>
            <a:r>
              <a:rPr lang="en-US" sz="5300" b="1" dirty="0">
                <a:solidFill>
                  <a:schemeClr val="accent2"/>
                </a:solidFill>
              </a:rPr>
              <a:t>Partners</a:t>
            </a:r>
          </a:p>
          <a:p>
            <a:pPr marL="0" indent="0" algn="ctr">
              <a:buNone/>
            </a:pPr>
            <a:endParaRPr lang="en-US" sz="5300" b="1" dirty="0">
              <a:solidFill>
                <a:schemeClr val="accent2"/>
              </a:solidFill>
            </a:endParaRPr>
          </a:p>
          <a:p>
            <a:pPr marL="0" indent="0" algn="ctr">
              <a:buNone/>
            </a:pPr>
            <a:r>
              <a:rPr lang="en-US" sz="5300" b="1" dirty="0">
                <a:solidFill>
                  <a:schemeClr val="accent2"/>
                </a:solidFill>
              </a:rPr>
              <a:t>People </a:t>
            </a:r>
          </a:p>
          <a:p>
            <a:pPr marL="0" indent="0" algn="ctr">
              <a:buNone/>
            </a:pPr>
            <a:endParaRPr lang="en-US" sz="5300" b="1" dirty="0">
              <a:solidFill>
                <a:schemeClr val="accent2"/>
              </a:solidFill>
            </a:endParaRPr>
          </a:p>
          <a:p>
            <a:pPr marL="0" indent="0" algn="ctr">
              <a:buNone/>
            </a:pPr>
            <a:r>
              <a:rPr lang="en-US" sz="5300" b="1" dirty="0">
                <a:solidFill>
                  <a:schemeClr val="accent2"/>
                </a:solidFill>
              </a:rPr>
              <a:t>Policy</a:t>
            </a:r>
          </a:p>
        </p:txBody>
      </p:sp>
      <p:pic>
        <p:nvPicPr>
          <p:cNvPr id="7" name="Picture 6" descr="A logo of a flag and a fork&#10;&#10;AI-generated content may be incorrect.">
            <a:extLst>
              <a:ext uri="{FF2B5EF4-FFF2-40B4-BE49-F238E27FC236}">
                <a16:creationId xmlns:a16="http://schemas.microsoft.com/office/drawing/2014/main" id="{9EEC1B06-7DDA-7F66-7F19-953A47CAFE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395" y="5377831"/>
            <a:ext cx="2285605" cy="1551850"/>
          </a:xfrm>
          <a:prstGeom prst="rect">
            <a:avLst/>
          </a:prstGeom>
        </p:spPr>
      </p:pic>
      <p:pic>
        <p:nvPicPr>
          <p:cNvPr id="9" name="Picture 8" descr="A black background with blue text&#10;&#10;AI-generated content may be incorrect.">
            <a:extLst>
              <a:ext uri="{FF2B5EF4-FFF2-40B4-BE49-F238E27FC236}">
                <a16:creationId xmlns:a16="http://schemas.microsoft.com/office/drawing/2014/main" id="{CBBF7260-4EB1-8E51-5040-AE56BC4BEE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16484" y="5691804"/>
            <a:ext cx="2285605" cy="940178"/>
          </a:xfrm>
          <a:prstGeom prst="rect">
            <a:avLst/>
          </a:prstGeom>
        </p:spPr>
      </p:pic>
    </p:spTree>
    <p:extLst>
      <p:ext uri="{BB962C8B-B14F-4D97-AF65-F5344CB8AC3E}">
        <p14:creationId xmlns:p14="http://schemas.microsoft.com/office/powerpoint/2010/main" val="373040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BB233A-9B61-97BB-22CE-D89D6ED3DF18}"/>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73B3C94-52F8-87C1-82D6-DCB66EE6A8C8}"/>
              </a:ext>
            </a:extLst>
          </p:cNvPr>
          <p:cNvSpPr>
            <a:spLocks noGrp="1"/>
          </p:cNvSpPr>
          <p:nvPr>
            <p:ph type="body" sz="quarter" idx="10"/>
          </p:nvPr>
        </p:nvSpPr>
        <p:spPr>
          <a:xfrm>
            <a:off x="1500958" y="608679"/>
            <a:ext cx="9561421" cy="2530475"/>
          </a:xfrm>
        </p:spPr>
        <p:txBody>
          <a:bodyPr>
            <a:normAutofit/>
          </a:bodyPr>
          <a:lstStyle/>
          <a:p>
            <a:r>
              <a:rPr lang="en-GB" sz="15000" dirty="0"/>
              <a:t>~44%</a:t>
            </a:r>
          </a:p>
        </p:txBody>
      </p:sp>
      <p:sp>
        <p:nvSpPr>
          <p:cNvPr id="6" name="Text Placeholder 5">
            <a:extLst>
              <a:ext uri="{FF2B5EF4-FFF2-40B4-BE49-F238E27FC236}">
                <a16:creationId xmlns:a16="http://schemas.microsoft.com/office/drawing/2014/main" id="{0BEDE023-13F9-4983-03D0-0AB2FC159CEF}"/>
              </a:ext>
            </a:extLst>
          </p:cNvPr>
          <p:cNvSpPr>
            <a:spLocks noGrp="1"/>
          </p:cNvSpPr>
          <p:nvPr>
            <p:ph type="body" sz="quarter" idx="11"/>
          </p:nvPr>
        </p:nvSpPr>
        <p:spPr/>
        <p:txBody>
          <a:bodyPr>
            <a:normAutofit/>
          </a:bodyPr>
          <a:lstStyle/>
          <a:p>
            <a:r>
              <a:rPr lang="en-GB" dirty="0"/>
              <a:t>of the formal food value chain is represented by our core signatories</a:t>
            </a:r>
          </a:p>
        </p:txBody>
      </p:sp>
      <p:pic>
        <p:nvPicPr>
          <p:cNvPr id="3" name="Picture 2" descr="A black and white logo&#10;&#10;AI-generated content may be incorrect.">
            <a:extLst>
              <a:ext uri="{FF2B5EF4-FFF2-40B4-BE49-F238E27FC236}">
                <a16:creationId xmlns:a16="http://schemas.microsoft.com/office/drawing/2014/main" id="{7D111835-2250-F286-C00B-8D4DB6ACA0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05870032-70F6-E9E0-0F87-3CAF3E1033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
        <p:nvSpPr>
          <p:cNvPr id="9" name="Content Placeholder 1">
            <a:extLst>
              <a:ext uri="{FF2B5EF4-FFF2-40B4-BE49-F238E27FC236}">
                <a16:creationId xmlns:a16="http://schemas.microsoft.com/office/drawing/2014/main" id="{99DF2AA6-2889-D61C-CE58-2F744DF0A177}"/>
              </a:ext>
            </a:extLst>
          </p:cNvPr>
          <p:cNvSpPr>
            <a:spLocks noGrp="1"/>
          </p:cNvSpPr>
          <p:nvPr>
            <p:ph sz="half" idx="2"/>
          </p:nvPr>
        </p:nvSpPr>
        <p:spPr>
          <a:xfrm>
            <a:off x="1083733" y="4683972"/>
            <a:ext cx="10395870" cy="2253810"/>
          </a:xfrm>
        </p:spPr>
        <p:txBody>
          <a:bodyPr/>
          <a:lstStyle/>
          <a:p>
            <a:r>
              <a:rPr lang="en-US" sz="2200" dirty="0"/>
              <a:t>Bureau of Food &amp; Agricultural Policy, 2025</a:t>
            </a:r>
          </a:p>
        </p:txBody>
      </p:sp>
    </p:spTree>
    <p:extLst>
      <p:ext uri="{BB962C8B-B14F-4D97-AF65-F5344CB8AC3E}">
        <p14:creationId xmlns:p14="http://schemas.microsoft.com/office/powerpoint/2010/main" val="49642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15" name="Rectangle 14">
            <a:extLst>
              <a:ext uri="{FF2B5EF4-FFF2-40B4-BE49-F238E27FC236}">
                <a16:creationId xmlns:a16="http://schemas.microsoft.com/office/drawing/2014/main" id="{AE4CF6A8-BEC6-B83C-59F0-D7DF7B1A1368}"/>
              </a:ext>
            </a:extLst>
          </p:cNvPr>
          <p:cNvSpPr/>
          <p:nvPr/>
        </p:nvSpPr>
        <p:spPr>
          <a:xfrm>
            <a:off x="7025887" y="5218073"/>
            <a:ext cx="4836477" cy="13504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descr="A red text on a white background&#10;&#10;Description automatically generated">
            <a:extLst>
              <a:ext uri="{FF2B5EF4-FFF2-40B4-BE49-F238E27FC236}">
                <a16:creationId xmlns:a16="http://schemas.microsoft.com/office/drawing/2014/main" id="{AE9C3DB8-9365-CC98-904A-C98C0BC72086}"/>
              </a:ext>
            </a:extLst>
          </p:cNvPr>
          <p:cNvPicPr>
            <a:picLocks noChangeAspect="1"/>
          </p:cNvPicPr>
          <p:nvPr/>
        </p:nvPicPr>
        <p:blipFill>
          <a:blip r:embed="rId3"/>
          <a:stretch>
            <a:fillRect/>
          </a:stretch>
        </p:blipFill>
        <p:spPr>
          <a:xfrm>
            <a:off x="5441595" y="3371447"/>
            <a:ext cx="1435262" cy="891602"/>
          </a:xfrm>
          <a:prstGeom prst="rect">
            <a:avLst/>
          </a:prstGeom>
        </p:spPr>
      </p:pic>
      <p:pic>
        <p:nvPicPr>
          <p:cNvPr id="90" name="Google Shape;90;p1" descr="A picture containing drawing&#10;&#10;Description automatically generated"/>
          <p:cNvPicPr preferRelativeResize="0"/>
          <p:nvPr/>
        </p:nvPicPr>
        <p:blipFill rotWithShape="1">
          <a:blip r:embed="rId4">
            <a:alphaModFix/>
          </a:blip>
          <a:srcRect/>
          <a:stretch/>
        </p:blipFill>
        <p:spPr>
          <a:xfrm>
            <a:off x="5994489" y="2014859"/>
            <a:ext cx="784464" cy="784464"/>
          </a:xfrm>
          <a:prstGeom prst="rect">
            <a:avLst/>
          </a:prstGeom>
          <a:noFill/>
          <a:ln>
            <a:noFill/>
          </a:ln>
        </p:spPr>
      </p:pic>
      <p:pic>
        <p:nvPicPr>
          <p:cNvPr id="101" name="Google Shape;101;p1"/>
          <p:cNvPicPr preferRelativeResize="0"/>
          <p:nvPr/>
        </p:nvPicPr>
        <p:blipFill rotWithShape="1">
          <a:blip r:embed="rId5">
            <a:alphaModFix/>
          </a:blip>
          <a:srcRect t="4253"/>
          <a:stretch/>
        </p:blipFill>
        <p:spPr>
          <a:xfrm>
            <a:off x="1289306" y="2696978"/>
            <a:ext cx="827905" cy="989724"/>
          </a:xfrm>
          <a:prstGeom prst="rect">
            <a:avLst/>
          </a:prstGeom>
          <a:noFill/>
          <a:ln>
            <a:noFill/>
          </a:ln>
        </p:spPr>
      </p:pic>
      <p:pic>
        <p:nvPicPr>
          <p:cNvPr id="102" name="Google Shape;102;p1"/>
          <p:cNvPicPr preferRelativeResize="0"/>
          <p:nvPr/>
        </p:nvPicPr>
        <p:blipFill rotWithShape="1">
          <a:blip r:embed="rId6">
            <a:alphaModFix/>
          </a:blip>
          <a:srcRect/>
          <a:stretch/>
        </p:blipFill>
        <p:spPr>
          <a:xfrm>
            <a:off x="6934310" y="2055218"/>
            <a:ext cx="1764244" cy="671376"/>
          </a:xfrm>
          <a:prstGeom prst="rect">
            <a:avLst/>
          </a:prstGeom>
          <a:noFill/>
          <a:ln>
            <a:noFill/>
          </a:ln>
        </p:spPr>
      </p:pic>
      <p:pic>
        <p:nvPicPr>
          <p:cNvPr id="103" name="Google Shape;103;p1" descr="Logo&#10;&#10;Description automatically generated"/>
          <p:cNvPicPr preferRelativeResize="0"/>
          <p:nvPr/>
        </p:nvPicPr>
        <p:blipFill rotWithShape="1">
          <a:blip r:embed="rId7">
            <a:alphaModFix/>
          </a:blip>
          <a:srcRect/>
          <a:stretch/>
        </p:blipFill>
        <p:spPr>
          <a:xfrm>
            <a:off x="3708138" y="2056642"/>
            <a:ext cx="1247284" cy="312818"/>
          </a:xfrm>
          <a:prstGeom prst="rect">
            <a:avLst/>
          </a:prstGeom>
          <a:noFill/>
          <a:ln>
            <a:noFill/>
          </a:ln>
        </p:spPr>
      </p:pic>
      <p:pic>
        <p:nvPicPr>
          <p:cNvPr id="105" name="Google Shape;105;p1"/>
          <p:cNvPicPr preferRelativeResize="0"/>
          <p:nvPr/>
        </p:nvPicPr>
        <p:blipFill rotWithShape="1">
          <a:blip r:embed="rId8">
            <a:alphaModFix/>
          </a:blip>
          <a:srcRect/>
          <a:stretch/>
        </p:blipFill>
        <p:spPr>
          <a:xfrm>
            <a:off x="361476" y="2708504"/>
            <a:ext cx="827904" cy="844220"/>
          </a:xfrm>
          <a:prstGeom prst="rect">
            <a:avLst/>
          </a:prstGeom>
          <a:noFill/>
          <a:ln>
            <a:noFill/>
          </a:ln>
        </p:spPr>
      </p:pic>
      <p:pic>
        <p:nvPicPr>
          <p:cNvPr id="106" name="Google Shape;106;p1"/>
          <p:cNvPicPr preferRelativeResize="0"/>
          <p:nvPr/>
        </p:nvPicPr>
        <p:blipFill rotWithShape="1">
          <a:blip r:embed="rId9">
            <a:alphaModFix/>
          </a:blip>
          <a:srcRect/>
          <a:stretch/>
        </p:blipFill>
        <p:spPr>
          <a:xfrm>
            <a:off x="1335989" y="4969280"/>
            <a:ext cx="1550756" cy="423027"/>
          </a:xfrm>
          <a:prstGeom prst="rect">
            <a:avLst/>
          </a:prstGeom>
          <a:noFill/>
          <a:ln>
            <a:noFill/>
          </a:ln>
        </p:spPr>
      </p:pic>
      <p:pic>
        <p:nvPicPr>
          <p:cNvPr id="110" name="Google Shape;110;p1"/>
          <p:cNvPicPr preferRelativeResize="0"/>
          <p:nvPr/>
        </p:nvPicPr>
        <p:blipFill rotWithShape="1">
          <a:blip r:embed="rId10">
            <a:alphaModFix/>
          </a:blip>
          <a:srcRect/>
          <a:stretch/>
        </p:blipFill>
        <p:spPr>
          <a:xfrm>
            <a:off x="8160562" y="2742314"/>
            <a:ext cx="1258861" cy="631417"/>
          </a:xfrm>
          <a:prstGeom prst="rect">
            <a:avLst/>
          </a:prstGeom>
          <a:noFill/>
          <a:ln>
            <a:noFill/>
          </a:ln>
        </p:spPr>
      </p:pic>
      <p:pic>
        <p:nvPicPr>
          <p:cNvPr id="113" name="Google Shape;113;p1"/>
          <p:cNvPicPr preferRelativeResize="0"/>
          <p:nvPr/>
        </p:nvPicPr>
        <p:blipFill rotWithShape="1">
          <a:blip r:embed="rId11">
            <a:alphaModFix/>
          </a:blip>
          <a:srcRect t="30162" b="31058"/>
          <a:stretch/>
        </p:blipFill>
        <p:spPr>
          <a:xfrm>
            <a:off x="2510724" y="1274275"/>
            <a:ext cx="1654987" cy="686047"/>
          </a:xfrm>
          <a:prstGeom prst="rect">
            <a:avLst/>
          </a:prstGeom>
          <a:noFill/>
          <a:ln>
            <a:noFill/>
          </a:ln>
        </p:spPr>
      </p:pic>
      <p:pic>
        <p:nvPicPr>
          <p:cNvPr id="125" name="Google Shape;125;p1"/>
          <p:cNvPicPr preferRelativeResize="0"/>
          <p:nvPr/>
        </p:nvPicPr>
        <p:blipFill rotWithShape="1">
          <a:blip r:embed="rId12">
            <a:alphaModFix/>
          </a:blip>
          <a:srcRect/>
          <a:stretch/>
        </p:blipFill>
        <p:spPr>
          <a:xfrm>
            <a:off x="7023978" y="2844791"/>
            <a:ext cx="1077732" cy="710421"/>
          </a:xfrm>
          <a:prstGeom prst="rect">
            <a:avLst/>
          </a:prstGeom>
          <a:noFill/>
          <a:ln>
            <a:noFill/>
          </a:ln>
        </p:spPr>
      </p:pic>
      <p:pic>
        <p:nvPicPr>
          <p:cNvPr id="127" name="Google Shape;127;p1"/>
          <p:cNvPicPr preferRelativeResize="0"/>
          <p:nvPr/>
        </p:nvPicPr>
        <p:blipFill rotWithShape="1">
          <a:blip r:embed="rId13">
            <a:alphaModFix/>
          </a:blip>
          <a:srcRect/>
          <a:stretch/>
        </p:blipFill>
        <p:spPr>
          <a:xfrm>
            <a:off x="464574" y="2067394"/>
            <a:ext cx="1242329" cy="531387"/>
          </a:xfrm>
          <a:prstGeom prst="rect">
            <a:avLst/>
          </a:prstGeom>
          <a:noFill/>
          <a:ln>
            <a:noFill/>
          </a:ln>
        </p:spPr>
      </p:pic>
      <p:pic>
        <p:nvPicPr>
          <p:cNvPr id="128" name="Google Shape;128;p1"/>
          <p:cNvPicPr preferRelativeResize="0"/>
          <p:nvPr/>
        </p:nvPicPr>
        <p:blipFill rotWithShape="1">
          <a:blip r:embed="rId14">
            <a:alphaModFix/>
          </a:blip>
          <a:srcRect/>
          <a:stretch/>
        </p:blipFill>
        <p:spPr>
          <a:xfrm>
            <a:off x="5104297" y="1839736"/>
            <a:ext cx="784464" cy="789160"/>
          </a:xfrm>
          <a:prstGeom prst="rect">
            <a:avLst/>
          </a:prstGeom>
          <a:noFill/>
          <a:ln>
            <a:noFill/>
          </a:ln>
        </p:spPr>
      </p:pic>
      <p:pic>
        <p:nvPicPr>
          <p:cNvPr id="132" name="Google Shape;132;p1"/>
          <p:cNvPicPr preferRelativeResize="0"/>
          <p:nvPr/>
        </p:nvPicPr>
        <p:blipFill rotWithShape="1">
          <a:blip r:embed="rId15">
            <a:alphaModFix/>
          </a:blip>
          <a:srcRect/>
          <a:stretch/>
        </p:blipFill>
        <p:spPr>
          <a:xfrm>
            <a:off x="1770354" y="2178705"/>
            <a:ext cx="1813086" cy="310637"/>
          </a:xfrm>
          <a:prstGeom prst="rect">
            <a:avLst/>
          </a:prstGeom>
          <a:noFill/>
          <a:ln>
            <a:noFill/>
          </a:ln>
        </p:spPr>
      </p:pic>
      <p:pic>
        <p:nvPicPr>
          <p:cNvPr id="136" name="Google Shape;136;p1"/>
          <p:cNvPicPr preferRelativeResize="0"/>
          <p:nvPr/>
        </p:nvPicPr>
        <p:blipFill>
          <a:blip r:embed="rId16">
            <a:alphaModFix/>
          </a:blip>
          <a:stretch>
            <a:fillRect/>
          </a:stretch>
        </p:blipFill>
        <p:spPr>
          <a:xfrm>
            <a:off x="369739" y="3515091"/>
            <a:ext cx="659936" cy="1081365"/>
          </a:xfrm>
          <a:prstGeom prst="rect">
            <a:avLst/>
          </a:prstGeom>
          <a:noFill/>
          <a:ln>
            <a:noFill/>
          </a:ln>
        </p:spPr>
      </p:pic>
      <p:pic>
        <p:nvPicPr>
          <p:cNvPr id="3" name="Picture 3" descr="A picture containing text, tool, scissors&#10;&#10;Description automatically generated">
            <a:extLst>
              <a:ext uri="{FF2B5EF4-FFF2-40B4-BE49-F238E27FC236}">
                <a16:creationId xmlns:a16="http://schemas.microsoft.com/office/drawing/2014/main" id="{E61A0ACC-CC41-4232-BC68-DD1C0CA11825}"/>
              </a:ext>
            </a:extLst>
          </p:cNvPr>
          <p:cNvPicPr>
            <a:picLocks noChangeAspect="1"/>
          </p:cNvPicPr>
          <p:nvPr/>
        </p:nvPicPr>
        <p:blipFill rotWithShape="1">
          <a:blip r:embed="rId17"/>
          <a:srcRect l="52553" t="-375" r="208" b="115"/>
          <a:stretch/>
        </p:blipFill>
        <p:spPr>
          <a:xfrm>
            <a:off x="3775136" y="3639778"/>
            <a:ext cx="1602792" cy="665205"/>
          </a:xfrm>
          <a:prstGeom prst="rect">
            <a:avLst/>
          </a:prstGeom>
        </p:spPr>
      </p:pic>
      <p:pic>
        <p:nvPicPr>
          <p:cNvPr id="4" name="Picture 4" descr="Logo&#10;&#10;Description automatically generated">
            <a:extLst>
              <a:ext uri="{FF2B5EF4-FFF2-40B4-BE49-F238E27FC236}">
                <a16:creationId xmlns:a16="http://schemas.microsoft.com/office/drawing/2014/main" id="{29736277-2626-4CBA-AD2B-68AB96B8DF29}"/>
              </a:ext>
            </a:extLst>
          </p:cNvPr>
          <p:cNvPicPr>
            <a:picLocks noChangeAspect="1"/>
          </p:cNvPicPr>
          <p:nvPr/>
        </p:nvPicPr>
        <p:blipFill>
          <a:blip r:embed="rId18"/>
          <a:stretch>
            <a:fillRect/>
          </a:stretch>
        </p:blipFill>
        <p:spPr>
          <a:xfrm>
            <a:off x="1095496" y="1301461"/>
            <a:ext cx="717279" cy="671469"/>
          </a:xfrm>
          <a:prstGeom prst="rect">
            <a:avLst/>
          </a:prstGeom>
        </p:spPr>
      </p:pic>
      <p:pic>
        <p:nvPicPr>
          <p:cNvPr id="5" name="Picture 5">
            <a:extLst>
              <a:ext uri="{FF2B5EF4-FFF2-40B4-BE49-F238E27FC236}">
                <a16:creationId xmlns:a16="http://schemas.microsoft.com/office/drawing/2014/main" id="{9FBEC13B-75DB-B5A0-6844-8315A4288B09}"/>
              </a:ext>
            </a:extLst>
          </p:cNvPr>
          <p:cNvPicPr>
            <a:picLocks noChangeAspect="1"/>
          </p:cNvPicPr>
          <p:nvPr/>
        </p:nvPicPr>
        <p:blipFill>
          <a:blip r:embed="rId19"/>
          <a:stretch>
            <a:fillRect/>
          </a:stretch>
        </p:blipFill>
        <p:spPr>
          <a:xfrm>
            <a:off x="345636" y="1324029"/>
            <a:ext cx="644073" cy="625930"/>
          </a:xfrm>
          <a:prstGeom prst="rect">
            <a:avLst/>
          </a:prstGeom>
        </p:spPr>
      </p:pic>
      <p:pic>
        <p:nvPicPr>
          <p:cNvPr id="6" name="Picture 5">
            <a:extLst>
              <a:ext uri="{FF2B5EF4-FFF2-40B4-BE49-F238E27FC236}">
                <a16:creationId xmlns:a16="http://schemas.microsoft.com/office/drawing/2014/main" id="{8FAE4701-7CCA-4280-8B96-DFAAE5F7B907}"/>
              </a:ext>
            </a:extLst>
          </p:cNvPr>
          <p:cNvPicPr>
            <a:picLocks noChangeAspect="1"/>
          </p:cNvPicPr>
          <p:nvPr/>
        </p:nvPicPr>
        <p:blipFill>
          <a:blip r:embed="rId20"/>
          <a:stretch>
            <a:fillRect/>
          </a:stretch>
        </p:blipFill>
        <p:spPr>
          <a:xfrm>
            <a:off x="8745278" y="1207797"/>
            <a:ext cx="689348" cy="753473"/>
          </a:xfrm>
          <a:prstGeom prst="rect">
            <a:avLst/>
          </a:prstGeom>
        </p:spPr>
      </p:pic>
      <p:pic>
        <p:nvPicPr>
          <p:cNvPr id="51" name="Picture 50">
            <a:extLst>
              <a:ext uri="{FF2B5EF4-FFF2-40B4-BE49-F238E27FC236}">
                <a16:creationId xmlns:a16="http://schemas.microsoft.com/office/drawing/2014/main" id="{29B60818-D6C3-352C-E102-8EAFBFC78F9D}"/>
              </a:ext>
            </a:extLst>
          </p:cNvPr>
          <p:cNvPicPr>
            <a:picLocks noChangeAspect="1"/>
          </p:cNvPicPr>
          <p:nvPr/>
        </p:nvPicPr>
        <p:blipFill rotWithShape="1">
          <a:blip r:embed="rId21">
            <a:extLst>
              <a:ext uri="{28A0092B-C50C-407E-A947-70E740481C1C}">
                <a14:useLocalDpi xmlns:a14="http://schemas.microsoft.com/office/drawing/2010/main" val="0"/>
              </a:ext>
            </a:extLst>
          </a:blip>
          <a:srcRect l="5357" t="5855" r="3069" b="2027"/>
          <a:stretch/>
        </p:blipFill>
        <p:spPr bwMode="auto">
          <a:xfrm>
            <a:off x="2191276" y="2592984"/>
            <a:ext cx="1245424" cy="931222"/>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CF67E4C1-BBA9-F94B-C61A-7C66AC079DA6}"/>
              </a:ext>
            </a:extLst>
          </p:cNvPr>
          <p:cNvPicPr>
            <a:picLocks noChangeAspect="1"/>
          </p:cNvPicPr>
          <p:nvPr/>
        </p:nvPicPr>
        <p:blipFill>
          <a:blip r:embed="rId22"/>
          <a:stretch>
            <a:fillRect/>
          </a:stretch>
        </p:blipFill>
        <p:spPr>
          <a:xfrm>
            <a:off x="6132948" y="2909442"/>
            <a:ext cx="865800" cy="783900"/>
          </a:xfrm>
          <a:prstGeom prst="rect">
            <a:avLst/>
          </a:prstGeom>
        </p:spPr>
      </p:pic>
      <p:pic>
        <p:nvPicPr>
          <p:cNvPr id="13" name="Picture 12">
            <a:extLst>
              <a:ext uri="{FF2B5EF4-FFF2-40B4-BE49-F238E27FC236}">
                <a16:creationId xmlns:a16="http://schemas.microsoft.com/office/drawing/2014/main" id="{29CE569F-B19B-6E09-BD97-78A6F7DEAB45}"/>
              </a:ext>
            </a:extLst>
          </p:cNvPr>
          <p:cNvPicPr>
            <a:picLocks noChangeAspect="1"/>
          </p:cNvPicPr>
          <p:nvPr/>
        </p:nvPicPr>
        <p:blipFill>
          <a:blip r:embed="rId23"/>
          <a:stretch>
            <a:fillRect/>
          </a:stretch>
        </p:blipFill>
        <p:spPr>
          <a:xfrm>
            <a:off x="4146681" y="1396358"/>
            <a:ext cx="1761394" cy="372125"/>
          </a:xfrm>
          <a:prstGeom prst="rect">
            <a:avLst/>
          </a:prstGeom>
        </p:spPr>
      </p:pic>
      <p:pic>
        <p:nvPicPr>
          <p:cNvPr id="14" name="Picture 13">
            <a:extLst>
              <a:ext uri="{FF2B5EF4-FFF2-40B4-BE49-F238E27FC236}">
                <a16:creationId xmlns:a16="http://schemas.microsoft.com/office/drawing/2014/main" id="{00F75CE0-C2C6-0D98-48C5-A0E61DC6D9DF}"/>
              </a:ext>
            </a:extLst>
          </p:cNvPr>
          <p:cNvPicPr>
            <a:picLocks noChangeAspect="1"/>
          </p:cNvPicPr>
          <p:nvPr/>
        </p:nvPicPr>
        <p:blipFill>
          <a:blip r:embed="rId24"/>
          <a:stretch>
            <a:fillRect/>
          </a:stretch>
        </p:blipFill>
        <p:spPr>
          <a:xfrm>
            <a:off x="7615609" y="1401873"/>
            <a:ext cx="920729" cy="522107"/>
          </a:xfrm>
          <a:prstGeom prst="rect">
            <a:avLst/>
          </a:prstGeom>
        </p:spPr>
      </p:pic>
      <p:pic>
        <p:nvPicPr>
          <p:cNvPr id="12" name="Picture 11">
            <a:extLst>
              <a:ext uri="{FF2B5EF4-FFF2-40B4-BE49-F238E27FC236}">
                <a16:creationId xmlns:a16="http://schemas.microsoft.com/office/drawing/2014/main" id="{23898C4C-34CE-5DF2-9991-C350525932DE}"/>
              </a:ext>
            </a:extLst>
          </p:cNvPr>
          <p:cNvPicPr>
            <a:picLocks noChangeAspect="1"/>
          </p:cNvPicPr>
          <p:nvPr/>
        </p:nvPicPr>
        <p:blipFill>
          <a:blip r:embed="rId25"/>
          <a:stretch>
            <a:fillRect/>
          </a:stretch>
        </p:blipFill>
        <p:spPr>
          <a:xfrm>
            <a:off x="7283246" y="3671281"/>
            <a:ext cx="1140312" cy="1110623"/>
          </a:xfrm>
          <a:prstGeom prst="rect">
            <a:avLst/>
          </a:prstGeom>
        </p:spPr>
      </p:pic>
      <p:pic>
        <p:nvPicPr>
          <p:cNvPr id="1026" name="Picture 2" descr="Description: Description: Description: New Logo (2)">
            <a:extLst>
              <a:ext uri="{FF2B5EF4-FFF2-40B4-BE49-F238E27FC236}">
                <a16:creationId xmlns:a16="http://schemas.microsoft.com/office/drawing/2014/main" id="{33B1C8E2-8516-7A03-B175-94F1DEEBE39D}"/>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0037448" y="1892523"/>
            <a:ext cx="163195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FD232274-0971-BF87-96EF-24D7F116D383}"/>
              </a:ext>
            </a:extLst>
          </p:cNvPr>
          <p:cNvPicPr>
            <a:picLocks noChangeAspect="1"/>
          </p:cNvPicPr>
          <p:nvPr/>
        </p:nvPicPr>
        <p:blipFill>
          <a:blip r:embed="rId27"/>
          <a:stretch>
            <a:fillRect/>
          </a:stretch>
        </p:blipFill>
        <p:spPr>
          <a:xfrm>
            <a:off x="5904027" y="1263048"/>
            <a:ext cx="1562707" cy="738623"/>
          </a:xfrm>
          <a:prstGeom prst="rect">
            <a:avLst/>
          </a:prstGeom>
        </p:spPr>
      </p:pic>
      <p:pic>
        <p:nvPicPr>
          <p:cNvPr id="24" name="Google Shape;97;p1" descr="IN2FOOD-01 re-checked - Copy (2)">
            <a:extLst>
              <a:ext uri="{FF2B5EF4-FFF2-40B4-BE49-F238E27FC236}">
                <a16:creationId xmlns:a16="http://schemas.microsoft.com/office/drawing/2014/main" id="{004494E1-7880-43C3-13B2-0B31057E29BE}"/>
              </a:ext>
            </a:extLst>
          </p:cNvPr>
          <p:cNvPicPr preferRelativeResize="0"/>
          <p:nvPr/>
        </p:nvPicPr>
        <p:blipFill rotWithShape="1">
          <a:blip r:embed="rId28">
            <a:alphaModFix/>
          </a:blip>
          <a:srcRect/>
          <a:stretch/>
        </p:blipFill>
        <p:spPr>
          <a:xfrm>
            <a:off x="9453198" y="2872325"/>
            <a:ext cx="1212284" cy="547342"/>
          </a:xfrm>
          <a:prstGeom prst="rect">
            <a:avLst/>
          </a:prstGeom>
          <a:noFill/>
          <a:ln>
            <a:noFill/>
          </a:ln>
        </p:spPr>
      </p:pic>
      <p:pic>
        <p:nvPicPr>
          <p:cNvPr id="9" name="Picture 2" descr="Logo, company name&#10;&#10;Description automatically generated">
            <a:extLst>
              <a:ext uri="{FF2B5EF4-FFF2-40B4-BE49-F238E27FC236}">
                <a16:creationId xmlns:a16="http://schemas.microsoft.com/office/drawing/2014/main" id="{6F7EB967-1A78-11E7-A02C-8BDF12A9EF36}"/>
              </a:ext>
            </a:extLst>
          </p:cNvPr>
          <p:cNvPicPr>
            <a:picLocks noChangeAspect="1"/>
          </p:cNvPicPr>
          <p:nvPr/>
        </p:nvPicPr>
        <p:blipFill rotWithShape="1">
          <a:blip r:embed="rId29"/>
          <a:srcRect l="-412" t="18922" r="741" b="17622"/>
          <a:stretch/>
        </p:blipFill>
        <p:spPr>
          <a:xfrm>
            <a:off x="10633188" y="1065701"/>
            <a:ext cx="1211581" cy="759850"/>
          </a:xfrm>
          <a:prstGeom prst="rect">
            <a:avLst/>
          </a:prstGeom>
        </p:spPr>
      </p:pic>
      <p:sp>
        <p:nvSpPr>
          <p:cNvPr id="22" name="Title 13">
            <a:extLst>
              <a:ext uri="{FF2B5EF4-FFF2-40B4-BE49-F238E27FC236}">
                <a16:creationId xmlns:a16="http://schemas.microsoft.com/office/drawing/2014/main" id="{7553B9A0-5A00-AB0E-DACE-F0591B56A5DE}"/>
              </a:ext>
            </a:extLst>
          </p:cNvPr>
          <p:cNvSpPr>
            <a:spLocks noGrp="1"/>
          </p:cNvSpPr>
          <p:nvPr>
            <p:ph type="title"/>
          </p:nvPr>
        </p:nvSpPr>
        <p:spPr>
          <a:xfrm>
            <a:off x="590245" y="390545"/>
            <a:ext cx="11225467" cy="1325563"/>
          </a:xfrm>
        </p:spPr>
        <p:txBody>
          <a:bodyPr/>
          <a:lstStyle/>
          <a:p>
            <a:r>
              <a:rPr lang="en-US" dirty="0"/>
              <a:t>Food businesses working to reduce FLW </a:t>
            </a:r>
          </a:p>
        </p:txBody>
      </p:sp>
      <p:pic>
        <p:nvPicPr>
          <p:cNvPr id="23" name="Google Shape;129;p1">
            <a:extLst>
              <a:ext uri="{FF2B5EF4-FFF2-40B4-BE49-F238E27FC236}">
                <a16:creationId xmlns:a16="http://schemas.microsoft.com/office/drawing/2014/main" id="{8AF6EB50-D9CD-46B2-75DF-1D03BACB44D2}"/>
              </a:ext>
            </a:extLst>
          </p:cNvPr>
          <p:cNvPicPr preferRelativeResize="0"/>
          <p:nvPr/>
        </p:nvPicPr>
        <p:blipFill rotWithShape="1">
          <a:blip r:embed="rId30">
            <a:alphaModFix/>
          </a:blip>
          <a:srcRect/>
          <a:stretch/>
        </p:blipFill>
        <p:spPr>
          <a:xfrm>
            <a:off x="8789993" y="2053261"/>
            <a:ext cx="1212284" cy="678266"/>
          </a:xfrm>
          <a:prstGeom prst="rect">
            <a:avLst/>
          </a:prstGeom>
          <a:noFill/>
          <a:ln>
            <a:noFill/>
          </a:ln>
        </p:spPr>
      </p:pic>
      <p:pic>
        <p:nvPicPr>
          <p:cNvPr id="26" name="Google Shape;95;p1">
            <a:extLst>
              <a:ext uri="{FF2B5EF4-FFF2-40B4-BE49-F238E27FC236}">
                <a16:creationId xmlns:a16="http://schemas.microsoft.com/office/drawing/2014/main" id="{CF77AC47-9467-E063-F8DC-2FD03FC597AE}"/>
              </a:ext>
            </a:extLst>
          </p:cNvPr>
          <p:cNvPicPr preferRelativeResize="0"/>
          <p:nvPr/>
        </p:nvPicPr>
        <p:blipFill rotWithShape="1">
          <a:blip r:embed="rId31">
            <a:alphaModFix/>
          </a:blip>
          <a:srcRect l="8000" t="27358" r="571" b="41285"/>
          <a:stretch/>
        </p:blipFill>
        <p:spPr>
          <a:xfrm>
            <a:off x="1104179" y="3731842"/>
            <a:ext cx="1504208" cy="601181"/>
          </a:xfrm>
          <a:prstGeom prst="rect">
            <a:avLst/>
          </a:prstGeom>
          <a:noFill/>
          <a:ln>
            <a:noFill/>
          </a:ln>
        </p:spPr>
      </p:pic>
      <p:pic>
        <p:nvPicPr>
          <p:cNvPr id="29" name="Picture 28" descr="Logo, company name&#10;&#10;Description automatically generated">
            <a:extLst>
              <a:ext uri="{FF2B5EF4-FFF2-40B4-BE49-F238E27FC236}">
                <a16:creationId xmlns:a16="http://schemas.microsoft.com/office/drawing/2014/main" id="{37A217BF-3454-0EC7-5A81-A81466B1579B}"/>
              </a:ext>
            </a:extLst>
          </p:cNvPr>
          <p:cNvPicPr>
            <a:picLocks noChangeAspect="1"/>
          </p:cNvPicPr>
          <p:nvPr/>
        </p:nvPicPr>
        <p:blipFill rotWithShape="1">
          <a:blip r:embed="rId32"/>
          <a:srcRect l="7400" t="3009" r="4624" b="-595"/>
          <a:stretch/>
        </p:blipFill>
        <p:spPr>
          <a:xfrm>
            <a:off x="9643566" y="1094361"/>
            <a:ext cx="1005244" cy="783514"/>
          </a:xfrm>
          <a:prstGeom prst="rect">
            <a:avLst/>
          </a:prstGeom>
        </p:spPr>
      </p:pic>
      <p:pic>
        <p:nvPicPr>
          <p:cNvPr id="30" name="Google Shape;96;p1" descr="Logo&#10;&#10;Description automatically generated">
            <a:extLst>
              <a:ext uri="{FF2B5EF4-FFF2-40B4-BE49-F238E27FC236}">
                <a16:creationId xmlns:a16="http://schemas.microsoft.com/office/drawing/2014/main" id="{7AB01746-DEAD-71B9-ADCB-DF2423552D78}"/>
              </a:ext>
            </a:extLst>
          </p:cNvPr>
          <p:cNvPicPr preferRelativeResize="0"/>
          <p:nvPr/>
        </p:nvPicPr>
        <p:blipFill rotWithShape="1">
          <a:blip r:embed="rId33">
            <a:alphaModFix/>
          </a:blip>
          <a:srcRect/>
          <a:stretch/>
        </p:blipFill>
        <p:spPr>
          <a:xfrm>
            <a:off x="8147082" y="3879366"/>
            <a:ext cx="1121947" cy="917750"/>
          </a:xfrm>
          <a:prstGeom prst="rect">
            <a:avLst/>
          </a:prstGeom>
          <a:noFill/>
          <a:ln>
            <a:noFill/>
          </a:ln>
        </p:spPr>
      </p:pic>
      <p:pic>
        <p:nvPicPr>
          <p:cNvPr id="31" name="Picture 5" descr="A picture containing application&#10;&#10;Description automatically generated">
            <a:extLst>
              <a:ext uri="{FF2B5EF4-FFF2-40B4-BE49-F238E27FC236}">
                <a16:creationId xmlns:a16="http://schemas.microsoft.com/office/drawing/2014/main" id="{9F73872E-EF0E-C4B0-E668-967FD7000DD1}"/>
              </a:ext>
            </a:extLst>
          </p:cNvPr>
          <p:cNvPicPr>
            <a:picLocks noChangeAspect="1"/>
          </p:cNvPicPr>
          <p:nvPr/>
        </p:nvPicPr>
        <p:blipFill rotWithShape="1">
          <a:blip r:embed="rId34"/>
          <a:srcRect l="24074" t="18421" r="35111" b="11184"/>
          <a:stretch/>
        </p:blipFill>
        <p:spPr>
          <a:xfrm>
            <a:off x="8970680" y="3441501"/>
            <a:ext cx="813385" cy="767640"/>
          </a:xfrm>
          <a:prstGeom prst="rect">
            <a:avLst/>
          </a:prstGeom>
        </p:spPr>
      </p:pic>
      <p:pic>
        <p:nvPicPr>
          <p:cNvPr id="32" name="Picture 31">
            <a:extLst>
              <a:ext uri="{FF2B5EF4-FFF2-40B4-BE49-F238E27FC236}">
                <a16:creationId xmlns:a16="http://schemas.microsoft.com/office/drawing/2014/main" id="{9E02E87B-CBD5-8F53-6A7C-321C68C57F98}"/>
              </a:ext>
            </a:extLst>
          </p:cNvPr>
          <p:cNvPicPr>
            <a:picLocks noChangeAspect="1"/>
          </p:cNvPicPr>
          <p:nvPr/>
        </p:nvPicPr>
        <p:blipFill>
          <a:blip r:embed="rId35"/>
          <a:stretch>
            <a:fillRect/>
          </a:stretch>
        </p:blipFill>
        <p:spPr>
          <a:xfrm>
            <a:off x="3623905" y="2601624"/>
            <a:ext cx="1353555" cy="540373"/>
          </a:xfrm>
          <a:prstGeom prst="rect">
            <a:avLst/>
          </a:prstGeom>
        </p:spPr>
      </p:pic>
      <p:pic>
        <p:nvPicPr>
          <p:cNvPr id="33" name="Google Shape;99;p1">
            <a:extLst>
              <a:ext uri="{FF2B5EF4-FFF2-40B4-BE49-F238E27FC236}">
                <a16:creationId xmlns:a16="http://schemas.microsoft.com/office/drawing/2014/main" id="{90C925B5-AC47-8BD0-A930-16B7058CCE62}"/>
              </a:ext>
            </a:extLst>
          </p:cNvPr>
          <p:cNvPicPr preferRelativeResize="0"/>
          <p:nvPr/>
        </p:nvPicPr>
        <p:blipFill rotWithShape="1">
          <a:blip r:embed="rId36">
            <a:alphaModFix/>
          </a:blip>
          <a:srcRect/>
          <a:stretch/>
        </p:blipFill>
        <p:spPr>
          <a:xfrm>
            <a:off x="2562424" y="3692005"/>
            <a:ext cx="1295118" cy="676699"/>
          </a:xfrm>
          <a:prstGeom prst="rect">
            <a:avLst/>
          </a:prstGeom>
          <a:noFill/>
          <a:ln>
            <a:noFill/>
          </a:ln>
        </p:spPr>
      </p:pic>
      <p:pic>
        <p:nvPicPr>
          <p:cNvPr id="35" name="Picture 5" descr="Logo, company name&#10;&#10;Description automatically generated">
            <a:extLst>
              <a:ext uri="{FF2B5EF4-FFF2-40B4-BE49-F238E27FC236}">
                <a16:creationId xmlns:a16="http://schemas.microsoft.com/office/drawing/2014/main" id="{C3F5539B-9DCC-E8B9-93CD-5E5DD79AE8CF}"/>
              </a:ext>
            </a:extLst>
          </p:cNvPr>
          <p:cNvPicPr>
            <a:picLocks noChangeAspect="1"/>
          </p:cNvPicPr>
          <p:nvPr/>
        </p:nvPicPr>
        <p:blipFill rotWithShape="1">
          <a:blip r:embed="rId37"/>
          <a:srcRect t="22340" r="3636" b="23482"/>
          <a:stretch/>
        </p:blipFill>
        <p:spPr>
          <a:xfrm>
            <a:off x="4487944" y="4855341"/>
            <a:ext cx="1388246" cy="563513"/>
          </a:xfrm>
          <a:prstGeom prst="rect">
            <a:avLst/>
          </a:prstGeom>
        </p:spPr>
      </p:pic>
      <p:pic>
        <p:nvPicPr>
          <p:cNvPr id="36" name="Picture 3" descr="Logo&#10;&#10;Description automatically generated">
            <a:extLst>
              <a:ext uri="{FF2B5EF4-FFF2-40B4-BE49-F238E27FC236}">
                <a16:creationId xmlns:a16="http://schemas.microsoft.com/office/drawing/2014/main" id="{E44006FF-486F-0A6E-6A3B-B122E8B74B05}"/>
              </a:ext>
            </a:extLst>
          </p:cNvPr>
          <p:cNvPicPr>
            <a:picLocks noChangeAspect="1"/>
          </p:cNvPicPr>
          <p:nvPr/>
        </p:nvPicPr>
        <p:blipFill>
          <a:blip r:embed="rId38"/>
          <a:stretch>
            <a:fillRect/>
          </a:stretch>
        </p:blipFill>
        <p:spPr>
          <a:xfrm>
            <a:off x="340184" y="4698577"/>
            <a:ext cx="842645" cy="678180"/>
          </a:xfrm>
          <a:prstGeom prst="rect">
            <a:avLst/>
          </a:prstGeom>
        </p:spPr>
      </p:pic>
      <p:pic>
        <p:nvPicPr>
          <p:cNvPr id="7" name="Picture 6">
            <a:extLst>
              <a:ext uri="{FF2B5EF4-FFF2-40B4-BE49-F238E27FC236}">
                <a16:creationId xmlns:a16="http://schemas.microsoft.com/office/drawing/2014/main" id="{FD84F561-93D8-FB55-4AE7-FB2715DBCF40}"/>
              </a:ext>
            </a:extLst>
          </p:cNvPr>
          <p:cNvPicPr>
            <a:picLocks noChangeAspect="1"/>
          </p:cNvPicPr>
          <p:nvPr/>
        </p:nvPicPr>
        <p:blipFill>
          <a:blip r:embed="rId39"/>
          <a:stretch>
            <a:fillRect/>
          </a:stretch>
        </p:blipFill>
        <p:spPr>
          <a:xfrm>
            <a:off x="4213025" y="4177122"/>
            <a:ext cx="1344474" cy="730359"/>
          </a:xfrm>
          <a:prstGeom prst="rect">
            <a:avLst/>
          </a:prstGeom>
        </p:spPr>
      </p:pic>
      <p:pic>
        <p:nvPicPr>
          <p:cNvPr id="11" name="Google Shape;92;p1">
            <a:extLst>
              <a:ext uri="{FF2B5EF4-FFF2-40B4-BE49-F238E27FC236}">
                <a16:creationId xmlns:a16="http://schemas.microsoft.com/office/drawing/2014/main" id="{B6AB1F7A-4345-EAB6-2712-AAE8AA40866F}"/>
              </a:ext>
            </a:extLst>
          </p:cNvPr>
          <p:cNvPicPr preferRelativeResize="0"/>
          <p:nvPr/>
        </p:nvPicPr>
        <p:blipFill rotWithShape="1">
          <a:blip r:embed="rId40">
            <a:alphaModFix/>
          </a:blip>
          <a:srcRect l="-163" t="8986" r="162" b="8114"/>
          <a:stretch/>
        </p:blipFill>
        <p:spPr>
          <a:xfrm>
            <a:off x="2928082" y="4813346"/>
            <a:ext cx="1575976" cy="734897"/>
          </a:xfrm>
          <a:prstGeom prst="rect">
            <a:avLst/>
          </a:prstGeom>
          <a:noFill/>
          <a:ln>
            <a:noFill/>
          </a:ln>
        </p:spPr>
      </p:pic>
      <p:pic>
        <p:nvPicPr>
          <p:cNvPr id="16" name="Google Shape;93;p1" descr="A picture containing drawing&#10;&#10;Description automatically generated">
            <a:extLst>
              <a:ext uri="{FF2B5EF4-FFF2-40B4-BE49-F238E27FC236}">
                <a16:creationId xmlns:a16="http://schemas.microsoft.com/office/drawing/2014/main" id="{4DC3883C-CF06-E500-F7A4-BE35DF7C2409}"/>
              </a:ext>
            </a:extLst>
          </p:cNvPr>
          <p:cNvPicPr preferRelativeResize="0"/>
          <p:nvPr/>
        </p:nvPicPr>
        <p:blipFill rotWithShape="1">
          <a:blip r:embed="rId41">
            <a:alphaModFix/>
          </a:blip>
          <a:srcRect/>
          <a:stretch/>
        </p:blipFill>
        <p:spPr>
          <a:xfrm>
            <a:off x="2656161" y="4334918"/>
            <a:ext cx="1580798" cy="653447"/>
          </a:xfrm>
          <a:prstGeom prst="rect">
            <a:avLst/>
          </a:prstGeom>
          <a:noFill/>
          <a:ln>
            <a:noFill/>
          </a:ln>
        </p:spPr>
      </p:pic>
      <p:pic>
        <p:nvPicPr>
          <p:cNvPr id="17" name="Picture 16">
            <a:extLst>
              <a:ext uri="{FF2B5EF4-FFF2-40B4-BE49-F238E27FC236}">
                <a16:creationId xmlns:a16="http://schemas.microsoft.com/office/drawing/2014/main" id="{C4012EB0-38B6-0076-4B33-8074E52D405A}"/>
              </a:ext>
            </a:extLst>
          </p:cNvPr>
          <p:cNvPicPr>
            <a:picLocks noChangeAspect="1"/>
          </p:cNvPicPr>
          <p:nvPr/>
        </p:nvPicPr>
        <p:blipFill>
          <a:blip r:embed="rId42"/>
          <a:stretch>
            <a:fillRect/>
          </a:stretch>
        </p:blipFill>
        <p:spPr>
          <a:xfrm>
            <a:off x="9498490" y="4168610"/>
            <a:ext cx="1266825" cy="990600"/>
          </a:xfrm>
          <a:prstGeom prst="rect">
            <a:avLst/>
          </a:prstGeom>
        </p:spPr>
      </p:pic>
      <p:pic>
        <p:nvPicPr>
          <p:cNvPr id="19" name="Picture 18">
            <a:extLst>
              <a:ext uri="{FF2B5EF4-FFF2-40B4-BE49-F238E27FC236}">
                <a16:creationId xmlns:a16="http://schemas.microsoft.com/office/drawing/2014/main" id="{53426563-5D26-F6B1-9815-DBBF7D65A950}"/>
              </a:ext>
            </a:extLst>
          </p:cNvPr>
          <p:cNvPicPr>
            <a:picLocks noChangeAspect="1"/>
          </p:cNvPicPr>
          <p:nvPr/>
        </p:nvPicPr>
        <p:blipFill>
          <a:blip r:embed="rId43"/>
          <a:stretch>
            <a:fillRect/>
          </a:stretch>
        </p:blipFill>
        <p:spPr>
          <a:xfrm>
            <a:off x="9847490" y="3583495"/>
            <a:ext cx="1780162" cy="518198"/>
          </a:xfrm>
          <a:prstGeom prst="rect">
            <a:avLst/>
          </a:prstGeom>
        </p:spPr>
      </p:pic>
      <p:pic>
        <p:nvPicPr>
          <p:cNvPr id="20" name="Google Shape;100;p1" descr="LACTALIS SOUTH AFRICA is the new name for PARMALAT SA | BakerSA">
            <a:extLst>
              <a:ext uri="{FF2B5EF4-FFF2-40B4-BE49-F238E27FC236}">
                <a16:creationId xmlns:a16="http://schemas.microsoft.com/office/drawing/2014/main" id="{93F9E5A6-B8E8-4318-9928-A2FB59CD98E8}"/>
              </a:ext>
            </a:extLst>
          </p:cNvPr>
          <p:cNvPicPr preferRelativeResize="0"/>
          <p:nvPr/>
        </p:nvPicPr>
        <p:blipFill rotWithShape="1">
          <a:blip r:embed="rId44">
            <a:alphaModFix/>
          </a:blip>
          <a:srcRect/>
          <a:stretch/>
        </p:blipFill>
        <p:spPr>
          <a:xfrm>
            <a:off x="1305553" y="4441403"/>
            <a:ext cx="1312222" cy="405979"/>
          </a:xfrm>
          <a:prstGeom prst="rect">
            <a:avLst/>
          </a:prstGeom>
          <a:noFill/>
          <a:ln>
            <a:noFill/>
          </a:ln>
        </p:spPr>
      </p:pic>
      <p:pic>
        <p:nvPicPr>
          <p:cNvPr id="21" name="Picture 20">
            <a:extLst>
              <a:ext uri="{FF2B5EF4-FFF2-40B4-BE49-F238E27FC236}">
                <a16:creationId xmlns:a16="http://schemas.microsoft.com/office/drawing/2014/main" id="{FE9D00C7-118E-2C28-9EC4-D964606A054B}"/>
              </a:ext>
            </a:extLst>
          </p:cNvPr>
          <p:cNvPicPr>
            <a:picLocks noChangeAspect="1"/>
          </p:cNvPicPr>
          <p:nvPr/>
        </p:nvPicPr>
        <p:blipFill>
          <a:blip r:embed="rId45"/>
          <a:stretch>
            <a:fillRect/>
          </a:stretch>
        </p:blipFill>
        <p:spPr>
          <a:xfrm>
            <a:off x="340184" y="5481601"/>
            <a:ext cx="700437" cy="639196"/>
          </a:xfrm>
          <a:prstGeom prst="rect">
            <a:avLst/>
          </a:prstGeom>
        </p:spPr>
      </p:pic>
      <p:pic>
        <p:nvPicPr>
          <p:cNvPr id="27" name="Google Shape;159;p2" descr="Logo&#10;&#10;Description automatically generated">
            <a:extLst>
              <a:ext uri="{FF2B5EF4-FFF2-40B4-BE49-F238E27FC236}">
                <a16:creationId xmlns:a16="http://schemas.microsoft.com/office/drawing/2014/main" id="{F7CA8A7C-DBB3-8DFF-2B7C-64910D9D3202}"/>
              </a:ext>
            </a:extLst>
          </p:cNvPr>
          <p:cNvPicPr preferRelativeResize="0"/>
          <p:nvPr/>
        </p:nvPicPr>
        <p:blipFill rotWithShape="1">
          <a:blip r:embed="rId46">
            <a:alphaModFix/>
          </a:blip>
          <a:srcRect/>
          <a:stretch/>
        </p:blipFill>
        <p:spPr>
          <a:xfrm>
            <a:off x="11144332" y="5682377"/>
            <a:ext cx="700437" cy="665159"/>
          </a:xfrm>
          <a:prstGeom prst="rect">
            <a:avLst/>
          </a:prstGeom>
          <a:noFill/>
          <a:ln>
            <a:noFill/>
          </a:ln>
        </p:spPr>
      </p:pic>
      <p:pic>
        <p:nvPicPr>
          <p:cNvPr id="37" name="Google Shape;91;p1" descr="A close up of a logo&#10;&#10;Description automatically generated">
            <a:extLst>
              <a:ext uri="{FF2B5EF4-FFF2-40B4-BE49-F238E27FC236}">
                <a16:creationId xmlns:a16="http://schemas.microsoft.com/office/drawing/2014/main" id="{FEEF83BA-00D5-74BA-CC70-E4456BFC7768}"/>
              </a:ext>
            </a:extLst>
          </p:cNvPr>
          <p:cNvPicPr preferRelativeResize="0"/>
          <p:nvPr/>
        </p:nvPicPr>
        <p:blipFill rotWithShape="1">
          <a:blip r:embed="rId47">
            <a:alphaModFix/>
          </a:blip>
          <a:srcRect/>
          <a:stretch/>
        </p:blipFill>
        <p:spPr>
          <a:xfrm>
            <a:off x="4769356" y="5496893"/>
            <a:ext cx="700438" cy="623904"/>
          </a:xfrm>
          <a:prstGeom prst="rect">
            <a:avLst/>
          </a:prstGeom>
          <a:noFill/>
          <a:ln>
            <a:noFill/>
          </a:ln>
        </p:spPr>
      </p:pic>
      <p:sp>
        <p:nvSpPr>
          <p:cNvPr id="38" name="TextBox 37">
            <a:extLst>
              <a:ext uri="{FF2B5EF4-FFF2-40B4-BE49-F238E27FC236}">
                <a16:creationId xmlns:a16="http://schemas.microsoft.com/office/drawing/2014/main" id="{2F907209-18C6-687E-4DF7-CFF88AF78427}"/>
              </a:ext>
            </a:extLst>
          </p:cNvPr>
          <p:cNvSpPr txBox="1"/>
          <p:nvPr/>
        </p:nvSpPr>
        <p:spPr>
          <a:xfrm>
            <a:off x="402918" y="6248405"/>
            <a:ext cx="10054355" cy="246221"/>
          </a:xfrm>
          <a:prstGeom prst="rect">
            <a:avLst/>
          </a:prstGeom>
          <a:noFill/>
        </p:spPr>
        <p:txBody>
          <a:bodyPr wrap="none" rtlCol="0">
            <a:spAutoFit/>
          </a:bodyPr>
          <a:lstStyle/>
          <a:p>
            <a:r>
              <a:rPr lang="en-US" sz="1000" dirty="0"/>
              <a:t>Blue Shirt Bakeries, Coach House Confectioneries, CSG Group, Darling Cellars, </a:t>
            </a:r>
            <a:r>
              <a:rPr lang="en-US" sz="1000" dirty="0" err="1"/>
              <a:t>Kakhulu</a:t>
            </a:r>
            <a:r>
              <a:rPr lang="en-US" sz="1000" dirty="0"/>
              <a:t> Brands, Kees Beyers Chocolate, Lebombo Cape Properties, Madron Farming, Tonop Kitchen</a:t>
            </a:r>
          </a:p>
        </p:txBody>
      </p:sp>
      <p:pic>
        <p:nvPicPr>
          <p:cNvPr id="39" name="Google Shape;114;p1">
            <a:extLst>
              <a:ext uri="{FF2B5EF4-FFF2-40B4-BE49-F238E27FC236}">
                <a16:creationId xmlns:a16="http://schemas.microsoft.com/office/drawing/2014/main" id="{17F362E6-542B-D25B-60D1-D53E7CE04A49}"/>
              </a:ext>
            </a:extLst>
          </p:cNvPr>
          <p:cNvPicPr preferRelativeResize="0"/>
          <p:nvPr/>
        </p:nvPicPr>
        <p:blipFill rotWithShape="1">
          <a:blip r:embed="rId48">
            <a:alphaModFix/>
          </a:blip>
          <a:srcRect t="21541" b="24394"/>
          <a:stretch/>
        </p:blipFill>
        <p:spPr>
          <a:xfrm>
            <a:off x="1126897" y="5478148"/>
            <a:ext cx="1764250" cy="634717"/>
          </a:xfrm>
          <a:prstGeom prst="rect">
            <a:avLst/>
          </a:prstGeom>
          <a:noFill/>
          <a:ln>
            <a:noFill/>
          </a:ln>
        </p:spPr>
      </p:pic>
      <p:pic>
        <p:nvPicPr>
          <p:cNvPr id="40" name="Google Shape;163;p2">
            <a:extLst>
              <a:ext uri="{FF2B5EF4-FFF2-40B4-BE49-F238E27FC236}">
                <a16:creationId xmlns:a16="http://schemas.microsoft.com/office/drawing/2014/main" id="{5A301C3F-E281-FE14-F88D-987BBE2DE0D8}"/>
              </a:ext>
            </a:extLst>
          </p:cNvPr>
          <p:cNvPicPr preferRelativeResize="0"/>
          <p:nvPr/>
        </p:nvPicPr>
        <p:blipFill rotWithShape="1">
          <a:blip r:embed="rId49">
            <a:alphaModFix/>
          </a:blip>
          <a:srcRect/>
          <a:stretch/>
        </p:blipFill>
        <p:spPr>
          <a:xfrm>
            <a:off x="2946397" y="5433007"/>
            <a:ext cx="783639" cy="751594"/>
          </a:xfrm>
          <a:prstGeom prst="rect">
            <a:avLst/>
          </a:prstGeom>
          <a:noFill/>
          <a:ln>
            <a:noFill/>
          </a:ln>
        </p:spPr>
      </p:pic>
      <p:pic>
        <p:nvPicPr>
          <p:cNvPr id="41" name="Picture 40">
            <a:extLst>
              <a:ext uri="{FF2B5EF4-FFF2-40B4-BE49-F238E27FC236}">
                <a16:creationId xmlns:a16="http://schemas.microsoft.com/office/drawing/2014/main" id="{BE6C0C2A-1721-5FFB-2BDF-2D5F7EA87FEE}"/>
              </a:ext>
            </a:extLst>
          </p:cNvPr>
          <p:cNvPicPr>
            <a:picLocks noChangeAspect="1"/>
          </p:cNvPicPr>
          <p:nvPr/>
        </p:nvPicPr>
        <p:blipFill rotWithShape="1">
          <a:blip r:embed="rId50"/>
          <a:srcRect r="79291"/>
          <a:stretch/>
        </p:blipFill>
        <p:spPr>
          <a:xfrm>
            <a:off x="3792674" y="5392307"/>
            <a:ext cx="938076" cy="905952"/>
          </a:xfrm>
          <a:prstGeom prst="rect">
            <a:avLst/>
          </a:prstGeom>
        </p:spPr>
      </p:pic>
      <p:pic>
        <p:nvPicPr>
          <p:cNvPr id="42" name="Google Shape;131;p1">
            <a:extLst>
              <a:ext uri="{FF2B5EF4-FFF2-40B4-BE49-F238E27FC236}">
                <a16:creationId xmlns:a16="http://schemas.microsoft.com/office/drawing/2014/main" id="{A07D94BB-5CA8-7889-B36C-17A036CAA2C9}"/>
              </a:ext>
            </a:extLst>
          </p:cNvPr>
          <p:cNvPicPr preferRelativeResize="0"/>
          <p:nvPr/>
        </p:nvPicPr>
        <p:blipFill rotWithShape="1">
          <a:blip r:embed="rId51">
            <a:alphaModFix/>
          </a:blip>
          <a:srcRect/>
          <a:stretch/>
        </p:blipFill>
        <p:spPr>
          <a:xfrm>
            <a:off x="5592119" y="5382600"/>
            <a:ext cx="1691272" cy="412803"/>
          </a:xfrm>
          <a:prstGeom prst="rect">
            <a:avLst/>
          </a:prstGeom>
          <a:noFill/>
          <a:ln>
            <a:noFill/>
          </a:ln>
        </p:spPr>
      </p:pic>
      <p:pic>
        <p:nvPicPr>
          <p:cNvPr id="43" name="Picture 2" descr="A picture containing website&#10;&#10;Description automatically generated">
            <a:extLst>
              <a:ext uri="{FF2B5EF4-FFF2-40B4-BE49-F238E27FC236}">
                <a16:creationId xmlns:a16="http://schemas.microsoft.com/office/drawing/2014/main" id="{F44394B8-E430-B50F-E561-8A6D5AAB41CB}"/>
              </a:ext>
            </a:extLst>
          </p:cNvPr>
          <p:cNvPicPr>
            <a:picLocks noChangeAspect="1"/>
          </p:cNvPicPr>
          <p:nvPr/>
        </p:nvPicPr>
        <p:blipFill>
          <a:blip r:embed="rId52"/>
          <a:stretch>
            <a:fillRect/>
          </a:stretch>
        </p:blipFill>
        <p:spPr>
          <a:xfrm>
            <a:off x="7248322" y="4736981"/>
            <a:ext cx="536191" cy="1000890"/>
          </a:xfrm>
          <a:prstGeom prst="rect">
            <a:avLst/>
          </a:prstGeom>
        </p:spPr>
      </p:pic>
      <p:pic>
        <p:nvPicPr>
          <p:cNvPr id="44" name="Google Shape;154;p2">
            <a:extLst>
              <a:ext uri="{FF2B5EF4-FFF2-40B4-BE49-F238E27FC236}">
                <a16:creationId xmlns:a16="http://schemas.microsoft.com/office/drawing/2014/main" id="{7248655B-3833-EAF3-3975-B90A3ACE9223}"/>
              </a:ext>
            </a:extLst>
          </p:cNvPr>
          <p:cNvPicPr preferRelativeResize="0"/>
          <p:nvPr/>
        </p:nvPicPr>
        <p:blipFill rotWithShape="1">
          <a:blip r:embed="rId53">
            <a:alphaModFix/>
          </a:blip>
          <a:srcRect/>
          <a:stretch/>
        </p:blipFill>
        <p:spPr>
          <a:xfrm>
            <a:off x="3456345" y="3161382"/>
            <a:ext cx="1716976" cy="580663"/>
          </a:xfrm>
          <a:prstGeom prst="rect">
            <a:avLst/>
          </a:prstGeom>
          <a:noFill/>
          <a:ln>
            <a:noFill/>
          </a:ln>
        </p:spPr>
      </p:pic>
      <p:pic>
        <p:nvPicPr>
          <p:cNvPr id="45" name="Google Shape;112;p1">
            <a:extLst>
              <a:ext uri="{FF2B5EF4-FFF2-40B4-BE49-F238E27FC236}">
                <a16:creationId xmlns:a16="http://schemas.microsoft.com/office/drawing/2014/main" id="{50D20B50-FB2D-01F2-4B15-71A6A9B9F51D}"/>
              </a:ext>
            </a:extLst>
          </p:cNvPr>
          <p:cNvPicPr preferRelativeResize="0"/>
          <p:nvPr/>
        </p:nvPicPr>
        <p:blipFill rotWithShape="1">
          <a:blip r:embed="rId54">
            <a:alphaModFix/>
          </a:blip>
          <a:srcRect/>
          <a:stretch/>
        </p:blipFill>
        <p:spPr>
          <a:xfrm>
            <a:off x="9502658" y="5015607"/>
            <a:ext cx="1578678" cy="457186"/>
          </a:xfrm>
          <a:prstGeom prst="rect">
            <a:avLst/>
          </a:prstGeom>
          <a:noFill/>
          <a:ln>
            <a:noFill/>
          </a:ln>
        </p:spPr>
      </p:pic>
      <p:pic>
        <p:nvPicPr>
          <p:cNvPr id="46" name="Google Shape;107;p1">
            <a:extLst>
              <a:ext uri="{FF2B5EF4-FFF2-40B4-BE49-F238E27FC236}">
                <a16:creationId xmlns:a16="http://schemas.microsoft.com/office/drawing/2014/main" id="{F7D88C6F-718D-4594-5BB3-E9705F07E484}"/>
              </a:ext>
            </a:extLst>
          </p:cNvPr>
          <p:cNvPicPr preferRelativeResize="0"/>
          <p:nvPr/>
        </p:nvPicPr>
        <p:blipFill rotWithShape="1">
          <a:blip r:embed="rId55">
            <a:alphaModFix/>
          </a:blip>
          <a:srcRect/>
          <a:stretch/>
        </p:blipFill>
        <p:spPr>
          <a:xfrm>
            <a:off x="7819231" y="5343173"/>
            <a:ext cx="1448984" cy="227870"/>
          </a:xfrm>
          <a:prstGeom prst="rect">
            <a:avLst/>
          </a:prstGeom>
          <a:noFill/>
          <a:ln>
            <a:noFill/>
          </a:ln>
        </p:spPr>
      </p:pic>
      <p:pic>
        <p:nvPicPr>
          <p:cNvPr id="48" name="Google Shape;153;p2" descr="A picture containing drawing&#10;&#10;Description automatically generated">
            <a:extLst>
              <a:ext uri="{FF2B5EF4-FFF2-40B4-BE49-F238E27FC236}">
                <a16:creationId xmlns:a16="http://schemas.microsoft.com/office/drawing/2014/main" id="{4D6E6445-CABB-6C34-56CC-FEC60F22FB87}"/>
              </a:ext>
            </a:extLst>
          </p:cNvPr>
          <p:cNvPicPr preferRelativeResize="0"/>
          <p:nvPr/>
        </p:nvPicPr>
        <p:blipFill rotWithShape="1">
          <a:blip r:embed="rId56">
            <a:alphaModFix/>
          </a:blip>
          <a:srcRect/>
          <a:stretch/>
        </p:blipFill>
        <p:spPr>
          <a:xfrm>
            <a:off x="5863789" y="5865479"/>
            <a:ext cx="1716838" cy="276999"/>
          </a:xfrm>
          <a:prstGeom prst="rect">
            <a:avLst/>
          </a:prstGeom>
          <a:noFill/>
          <a:ln>
            <a:noFill/>
          </a:ln>
        </p:spPr>
      </p:pic>
      <p:pic>
        <p:nvPicPr>
          <p:cNvPr id="50" name="Picture 49">
            <a:extLst>
              <a:ext uri="{FF2B5EF4-FFF2-40B4-BE49-F238E27FC236}">
                <a16:creationId xmlns:a16="http://schemas.microsoft.com/office/drawing/2014/main" id="{6C4B59F7-0B19-49AF-E2EB-2543F4501625}"/>
              </a:ext>
            </a:extLst>
          </p:cNvPr>
          <p:cNvPicPr>
            <a:picLocks noChangeAspect="1"/>
          </p:cNvPicPr>
          <p:nvPr/>
        </p:nvPicPr>
        <p:blipFill rotWithShape="1">
          <a:blip r:embed="rId57"/>
          <a:srcRect l="3153" t="32489" r="53332" b="20919"/>
          <a:stretch/>
        </p:blipFill>
        <p:spPr>
          <a:xfrm>
            <a:off x="7803395" y="5692948"/>
            <a:ext cx="1509091" cy="454443"/>
          </a:xfrm>
          <a:prstGeom prst="rect">
            <a:avLst/>
          </a:prstGeom>
        </p:spPr>
      </p:pic>
      <p:pic>
        <p:nvPicPr>
          <p:cNvPr id="52" name="Picture 51">
            <a:extLst>
              <a:ext uri="{FF2B5EF4-FFF2-40B4-BE49-F238E27FC236}">
                <a16:creationId xmlns:a16="http://schemas.microsoft.com/office/drawing/2014/main" id="{DB09D126-EFD7-D748-232D-7B8E87321834}"/>
              </a:ext>
            </a:extLst>
          </p:cNvPr>
          <p:cNvPicPr>
            <a:picLocks noChangeAspect="1"/>
          </p:cNvPicPr>
          <p:nvPr/>
        </p:nvPicPr>
        <p:blipFill>
          <a:blip r:embed="rId58"/>
          <a:stretch>
            <a:fillRect/>
          </a:stretch>
        </p:blipFill>
        <p:spPr>
          <a:xfrm>
            <a:off x="9357980" y="5496893"/>
            <a:ext cx="1751634" cy="773728"/>
          </a:xfrm>
          <a:prstGeom prst="rect">
            <a:avLst/>
          </a:prstGeom>
        </p:spPr>
      </p:pic>
      <p:pic>
        <p:nvPicPr>
          <p:cNvPr id="53" name="Picture 2">
            <a:extLst>
              <a:ext uri="{FF2B5EF4-FFF2-40B4-BE49-F238E27FC236}">
                <a16:creationId xmlns:a16="http://schemas.microsoft.com/office/drawing/2014/main" id="{1CBC1695-95B6-E307-8CF9-844B7C825ADD}"/>
              </a:ext>
            </a:extLst>
          </p:cNvPr>
          <p:cNvPicPr>
            <a:picLocks noChangeAspect="1" noChangeArrowheads="1"/>
          </p:cNvPicPr>
          <p:nvPr/>
        </p:nvPicPr>
        <p:blipFill>
          <a:blip r:embed="rId59">
            <a:extLst>
              <a:ext uri="{28A0092B-C50C-407E-A947-70E740481C1C}">
                <a14:useLocalDpi xmlns:a14="http://schemas.microsoft.com/office/drawing/2010/main" val="0"/>
              </a:ext>
            </a:extLst>
          </a:blip>
          <a:srcRect/>
          <a:stretch>
            <a:fillRect/>
          </a:stretch>
        </p:blipFill>
        <p:spPr bwMode="auto">
          <a:xfrm>
            <a:off x="7964136" y="4759667"/>
            <a:ext cx="1446681" cy="454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Google Shape;152;p2">
            <a:extLst>
              <a:ext uri="{FF2B5EF4-FFF2-40B4-BE49-F238E27FC236}">
                <a16:creationId xmlns:a16="http://schemas.microsoft.com/office/drawing/2014/main" id="{3CAEAFFF-A5CE-24A6-CADA-94FE58AA003E}"/>
              </a:ext>
            </a:extLst>
          </p:cNvPr>
          <p:cNvPicPr preferRelativeResize="0"/>
          <p:nvPr/>
        </p:nvPicPr>
        <p:blipFill rotWithShape="1">
          <a:blip r:embed="rId60">
            <a:alphaModFix/>
          </a:blip>
          <a:srcRect/>
          <a:stretch/>
        </p:blipFill>
        <p:spPr>
          <a:xfrm>
            <a:off x="5586777" y="4059363"/>
            <a:ext cx="1343919" cy="538468"/>
          </a:xfrm>
          <a:prstGeom prst="rect">
            <a:avLst/>
          </a:prstGeom>
          <a:noFill/>
          <a:ln>
            <a:noFill/>
          </a:ln>
        </p:spPr>
      </p:pic>
      <p:pic>
        <p:nvPicPr>
          <p:cNvPr id="55" name="Google Shape;150;p2" descr="A picture containing cat, drawing&#10;&#10;Description automatically generated">
            <a:extLst>
              <a:ext uri="{FF2B5EF4-FFF2-40B4-BE49-F238E27FC236}">
                <a16:creationId xmlns:a16="http://schemas.microsoft.com/office/drawing/2014/main" id="{6E2A4995-6DBC-135F-E62A-E8C2947F7FCD}"/>
              </a:ext>
            </a:extLst>
          </p:cNvPr>
          <p:cNvPicPr preferRelativeResize="0"/>
          <p:nvPr/>
        </p:nvPicPr>
        <p:blipFill rotWithShape="1">
          <a:blip r:embed="rId61">
            <a:alphaModFix/>
          </a:blip>
          <a:srcRect/>
          <a:stretch/>
        </p:blipFill>
        <p:spPr>
          <a:xfrm>
            <a:off x="5198931" y="2684830"/>
            <a:ext cx="755924" cy="962957"/>
          </a:xfrm>
          <a:prstGeom prst="rect">
            <a:avLst/>
          </a:prstGeom>
          <a:noFill/>
          <a:ln>
            <a:noFill/>
          </a:ln>
        </p:spPr>
      </p:pic>
      <p:pic>
        <p:nvPicPr>
          <p:cNvPr id="56" name="Google Shape;149;p2">
            <a:extLst>
              <a:ext uri="{FF2B5EF4-FFF2-40B4-BE49-F238E27FC236}">
                <a16:creationId xmlns:a16="http://schemas.microsoft.com/office/drawing/2014/main" id="{58D5E956-5D68-8447-E98F-180FECEBED23}"/>
              </a:ext>
            </a:extLst>
          </p:cNvPr>
          <p:cNvPicPr preferRelativeResize="0"/>
          <p:nvPr/>
        </p:nvPicPr>
        <p:blipFill rotWithShape="1">
          <a:blip r:embed="rId62">
            <a:alphaModFix/>
          </a:blip>
          <a:srcRect/>
          <a:stretch/>
        </p:blipFill>
        <p:spPr>
          <a:xfrm>
            <a:off x="1953186" y="1271669"/>
            <a:ext cx="710977" cy="798933"/>
          </a:xfrm>
          <a:prstGeom prst="rect">
            <a:avLst/>
          </a:prstGeom>
          <a:noFill/>
          <a:ln>
            <a:noFill/>
          </a:ln>
        </p:spPr>
      </p:pic>
      <p:pic>
        <p:nvPicPr>
          <p:cNvPr id="57" name="Picture 56">
            <a:extLst>
              <a:ext uri="{FF2B5EF4-FFF2-40B4-BE49-F238E27FC236}">
                <a16:creationId xmlns:a16="http://schemas.microsoft.com/office/drawing/2014/main" id="{74EE49E6-6B1A-9A91-0DC9-4B3A9F98A18D}"/>
              </a:ext>
            </a:extLst>
          </p:cNvPr>
          <p:cNvPicPr>
            <a:picLocks noChangeAspect="1"/>
          </p:cNvPicPr>
          <p:nvPr/>
        </p:nvPicPr>
        <p:blipFill>
          <a:blip r:embed="rId63"/>
          <a:stretch>
            <a:fillRect/>
          </a:stretch>
        </p:blipFill>
        <p:spPr>
          <a:xfrm>
            <a:off x="5991563" y="4629033"/>
            <a:ext cx="1112585" cy="718663"/>
          </a:xfrm>
          <a:prstGeom prst="rect">
            <a:avLst/>
          </a:prstGeom>
        </p:spPr>
      </p:pic>
      <p:pic>
        <p:nvPicPr>
          <p:cNvPr id="58" name="Google Shape;148;p2">
            <a:extLst>
              <a:ext uri="{FF2B5EF4-FFF2-40B4-BE49-F238E27FC236}">
                <a16:creationId xmlns:a16="http://schemas.microsoft.com/office/drawing/2014/main" id="{B849BE4C-EDD4-6402-5123-2B6346774ED1}"/>
              </a:ext>
            </a:extLst>
          </p:cNvPr>
          <p:cNvPicPr preferRelativeResize="0"/>
          <p:nvPr/>
        </p:nvPicPr>
        <p:blipFill rotWithShape="1">
          <a:blip r:embed="rId64">
            <a:alphaModFix/>
          </a:blip>
          <a:srcRect/>
          <a:stretch/>
        </p:blipFill>
        <p:spPr>
          <a:xfrm>
            <a:off x="10737571" y="4173386"/>
            <a:ext cx="1139708" cy="612872"/>
          </a:xfrm>
          <a:prstGeom prst="rect">
            <a:avLst/>
          </a:prstGeom>
          <a:noFill/>
          <a:ln>
            <a:noFill/>
          </a:ln>
        </p:spPr>
      </p:pic>
      <p:pic>
        <p:nvPicPr>
          <p:cNvPr id="59" name="Google Shape;146;p2" descr="A picture containing drawing&#10;&#10;Description automatically generated">
            <a:extLst>
              <a:ext uri="{FF2B5EF4-FFF2-40B4-BE49-F238E27FC236}">
                <a16:creationId xmlns:a16="http://schemas.microsoft.com/office/drawing/2014/main" id="{11758E8E-7662-7D68-A366-A66611EA000E}"/>
              </a:ext>
            </a:extLst>
          </p:cNvPr>
          <p:cNvPicPr preferRelativeResize="0"/>
          <p:nvPr/>
        </p:nvPicPr>
        <p:blipFill rotWithShape="1">
          <a:blip r:embed="rId65">
            <a:alphaModFix/>
          </a:blip>
          <a:srcRect/>
          <a:stretch/>
        </p:blipFill>
        <p:spPr>
          <a:xfrm>
            <a:off x="11199379" y="4810826"/>
            <a:ext cx="616334" cy="760217"/>
          </a:xfrm>
          <a:prstGeom prst="rect">
            <a:avLst/>
          </a:prstGeom>
          <a:noFill/>
          <a:ln>
            <a:noFill/>
          </a:ln>
        </p:spPr>
      </p:pic>
      <p:pic>
        <p:nvPicPr>
          <p:cNvPr id="61" name="Picture 60" descr="A green and black sign&#10;&#10;AI-generated content may be incorrect.">
            <a:extLst>
              <a:ext uri="{FF2B5EF4-FFF2-40B4-BE49-F238E27FC236}">
                <a16:creationId xmlns:a16="http://schemas.microsoft.com/office/drawing/2014/main" id="{10F9B2AB-6C02-D9DE-93ED-BB262BA5DFA2}"/>
              </a:ext>
            </a:extLst>
          </p:cNvPr>
          <p:cNvPicPr>
            <a:picLocks noChangeAspect="1"/>
          </p:cNvPicPr>
          <p:nvPr/>
        </p:nvPicPr>
        <p:blipFill>
          <a:blip r:embed="rId66">
            <a:extLst>
              <a:ext uri="{28A0092B-C50C-407E-A947-70E740481C1C}">
                <a14:useLocalDpi xmlns:a14="http://schemas.microsoft.com/office/drawing/2010/main" val="0"/>
              </a:ext>
            </a:extLst>
          </a:blip>
          <a:stretch>
            <a:fillRect/>
          </a:stretch>
        </p:blipFill>
        <p:spPr>
          <a:xfrm>
            <a:off x="10707767" y="2758317"/>
            <a:ext cx="1199316" cy="883367"/>
          </a:xfrm>
          <a:prstGeom prst="rect">
            <a:avLst/>
          </a:prstGeom>
        </p:spPr>
      </p:pic>
      <p:pic>
        <p:nvPicPr>
          <p:cNvPr id="62" name="Picture 61">
            <a:extLst>
              <a:ext uri="{FF2B5EF4-FFF2-40B4-BE49-F238E27FC236}">
                <a16:creationId xmlns:a16="http://schemas.microsoft.com/office/drawing/2014/main" id="{59FEB9ED-2A71-740F-18CE-10C644BFDCA1}"/>
              </a:ext>
            </a:extLst>
          </p:cNvPr>
          <p:cNvPicPr>
            <a:picLocks noChangeAspect="1"/>
          </p:cNvPicPr>
          <p:nvPr/>
        </p:nvPicPr>
        <p:blipFill>
          <a:blip r:embed="rId58"/>
          <a:stretch>
            <a:fillRect/>
          </a:stretch>
        </p:blipFill>
        <p:spPr>
          <a:xfrm>
            <a:off x="9357980" y="5515818"/>
            <a:ext cx="1751634" cy="77372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5" name="Rectangle 4">
            <a:extLst>
              <a:ext uri="{FF2B5EF4-FFF2-40B4-BE49-F238E27FC236}">
                <a16:creationId xmlns:a16="http://schemas.microsoft.com/office/drawing/2014/main" id="{4A72D6D4-326F-F461-557F-E5AB5E543007}"/>
              </a:ext>
            </a:extLst>
          </p:cNvPr>
          <p:cNvSpPr/>
          <p:nvPr/>
        </p:nvSpPr>
        <p:spPr>
          <a:xfrm>
            <a:off x="7025887" y="5218073"/>
            <a:ext cx="4836477" cy="13504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Google Shape;183;p3">
            <a:extLst>
              <a:ext uri="{FF2B5EF4-FFF2-40B4-BE49-F238E27FC236}">
                <a16:creationId xmlns:a16="http://schemas.microsoft.com/office/drawing/2014/main" id="{6FC08586-602D-0F0D-E3AB-7703FCEFF49C}"/>
              </a:ext>
            </a:extLst>
          </p:cNvPr>
          <p:cNvPicPr preferRelativeResize="0"/>
          <p:nvPr/>
        </p:nvPicPr>
        <p:blipFill rotWithShape="1">
          <a:blip r:embed="rId3">
            <a:alphaModFix/>
          </a:blip>
          <a:srcRect/>
          <a:stretch/>
        </p:blipFill>
        <p:spPr>
          <a:xfrm>
            <a:off x="9406700" y="3894364"/>
            <a:ext cx="1621843" cy="953556"/>
          </a:xfrm>
          <a:prstGeom prst="rect">
            <a:avLst/>
          </a:prstGeom>
          <a:noFill/>
          <a:ln>
            <a:noFill/>
          </a:ln>
        </p:spPr>
      </p:pic>
      <p:pic>
        <p:nvPicPr>
          <p:cNvPr id="60" name="Picture 59">
            <a:extLst>
              <a:ext uri="{FF2B5EF4-FFF2-40B4-BE49-F238E27FC236}">
                <a16:creationId xmlns:a16="http://schemas.microsoft.com/office/drawing/2014/main" id="{373B055B-8916-B42F-5CB9-37999A91C8AA}"/>
              </a:ext>
            </a:extLst>
          </p:cNvPr>
          <p:cNvPicPr>
            <a:picLocks noChangeAspect="1"/>
          </p:cNvPicPr>
          <p:nvPr/>
        </p:nvPicPr>
        <p:blipFill>
          <a:blip r:embed="rId4"/>
          <a:stretch>
            <a:fillRect/>
          </a:stretch>
        </p:blipFill>
        <p:spPr>
          <a:xfrm>
            <a:off x="4725321" y="3638910"/>
            <a:ext cx="1933972" cy="701627"/>
          </a:xfrm>
          <a:prstGeom prst="rect">
            <a:avLst/>
          </a:prstGeom>
        </p:spPr>
      </p:pic>
      <p:pic>
        <p:nvPicPr>
          <p:cNvPr id="2" name="Picture 2" descr="A picture containing graphical user interface&#10;&#10;Description automatically generated">
            <a:extLst>
              <a:ext uri="{FF2B5EF4-FFF2-40B4-BE49-F238E27FC236}">
                <a16:creationId xmlns:a16="http://schemas.microsoft.com/office/drawing/2014/main" id="{40C13339-F2EF-4045-9C94-9F32C6B8DA9D}"/>
              </a:ext>
            </a:extLst>
          </p:cNvPr>
          <p:cNvPicPr>
            <a:picLocks noChangeAspect="1"/>
          </p:cNvPicPr>
          <p:nvPr/>
        </p:nvPicPr>
        <p:blipFill>
          <a:blip r:embed="rId5"/>
          <a:stretch>
            <a:fillRect/>
          </a:stretch>
        </p:blipFill>
        <p:spPr>
          <a:xfrm>
            <a:off x="8407369" y="2080439"/>
            <a:ext cx="1736272" cy="826807"/>
          </a:xfrm>
          <a:prstGeom prst="rect">
            <a:avLst/>
          </a:prstGeom>
        </p:spPr>
      </p:pic>
      <p:pic>
        <p:nvPicPr>
          <p:cNvPr id="33" name="Picture 32" descr="A logo with a circle and a circle&#10;&#10;Description automatically generated">
            <a:extLst>
              <a:ext uri="{FF2B5EF4-FFF2-40B4-BE49-F238E27FC236}">
                <a16:creationId xmlns:a16="http://schemas.microsoft.com/office/drawing/2014/main" id="{BAA1E025-B5A1-3052-5219-AEE718124224}"/>
              </a:ext>
            </a:extLst>
          </p:cNvPr>
          <p:cNvPicPr>
            <a:picLocks noChangeAspect="1"/>
          </p:cNvPicPr>
          <p:nvPr/>
        </p:nvPicPr>
        <p:blipFill>
          <a:blip r:embed="rId6"/>
          <a:stretch>
            <a:fillRect/>
          </a:stretch>
        </p:blipFill>
        <p:spPr>
          <a:xfrm>
            <a:off x="4025085" y="3160569"/>
            <a:ext cx="2350001" cy="618809"/>
          </a:xfrm>
          <a:prstGeom prst="rect">
            <a:avLst/>
          </a:prstGeom>
        </p:spPr>
      </p:pic>
      <p:pic>
        <p:nvPicPr>
          <p:cNvPr id="25" name="Google Shape;170;p3">
            <a:extLst>
              <a:ext uri="{FF2B5EF4-FFF2-40B4-BE49-F238E27FC236}">
                <a16:creationId xmlns:a16="http://schemas.microsoft.com/office/drawing/2014/main" id="{D1EC80DE-20B6-161B-1ABB-F2B607E2FF5A}"/>
              </a:ext>
            </a:extLst>
          </p:cNvPr>
          <p:cNvPicPr preferRelativeResize="0"/>
          <p:nvPr/>
        </p:nvPicPr>
        <p:blipFill rotWithShape="1">
          <a:blip r:embed="rId7">
            <a:alphaModFix/>
          </a:blip>
          <a:srcRect r="-706" b="11955"/>
          <a:stretch/>
        </p:blipFill>
        <p:spPr>
          <a:xfrm>
            <a:off x="390595" y="5067261"/>
            <a:ext cx="1255471" cy="848462"/>
          </a:xfrm>
          <a:prstGeom prst="rect">
            <a:avLst/>
          </a:prstGeom>
          <a:noFill/>
          <a:ln>
            <a:noFill/>
          </a:ln>
        </p:spPr>
      </p:pic>
      <p:sp>
        <p:nvSpPr>
          <p:cNvPr id="174" name="Google Shape;174;p3"/>
          <p:cNvSpPr/>
          <p:nvPr/>
        </p:nvSpPr>
        <p:spPr>
          <a:xfrm>
            <a:off x="5943600" y="3276600"/>
            <a:ext cx="3161772" cy="316177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176" name="Google Shape;176;p3" descr="A picture containing drawing, food&#10;&#10;Description automatically generated"/>
          <p:cNvPicPr preferRelativeResize="0"/>
          <p:nvPr/>
        </p:nvPicPr>
        <p:blipFill rotWithShape="1">
          <a:blip r:embed="rId8">
            <a:alphaModFix/>
          </a:blip>
          <a:srcRect/>
          <a:stretch/>
        </p:blipFill>
        <p:spPr>
          <a:xfrm>
            <a:off x="7418231" y="1377095"/>
            <a:ext cx="1007483" cy="539003"/>
          </a:xfrm>
          <a:prstGeom prst="rect">
            <a:avLst/>
          </a:prstGeom>
          <a:noFill/>
          <a:ln>
            <a:noFill/>
          </a:ln>
        </p:spPr>
      </p:pic>
      <p:pic>
        <p:nvPicPr>
          <p:cNvPr id="177" name="Google Shape;177;p3" descr="A picture containing food&#10;&#10;Description automatically generated"/>
          <p:cNvPicPr preferRelativeResize="0"/>
          <p:nvPr/>
        </p:nvPicPr>
        <p:blipFill rotWithShape="1">
          <a:blip r:embed="rId9">
            <a:alphaModFix/>
          </a:blip>
          <a:srcRect/>
          <a:stretch/>
        </p:blipFill>
        <p:spPr>
          <a:xfrm>
            <a:off x="3440702" y="2145720"/>
            <a:ext cx="1710964" cy="779853"/>
          </a:xfrm>
          <a:prstGeom prst="rect">
            <a:avLst/>
          </a:prstGeom>
          <a:noFill/>
          <a:ln>
            <a:noFill/>
          </a:ln>
        </p:spPr>
      </p:pic>
      <p:pic>
        <p:nvPicPr>
          <p:cNvPr id="179" name="Google Shape;179;p3" descr="A screenshot of a cell phone&#10;&#10;Description automatically generated"/>
          <p:cNvPicPr preferRelativeResize="0"/>
          <p:nvPr/>
        </p:nvPicPr>
        <p:blipFill rotWithShape="1">
          <a:blip r:embed="rId10">
            <a:alphaModFix/>
          </a:blip>
          <a:srcRect/>
          <a:stretch/>
        </p:blipFill>
        <p:spPr>
          <a:xfrm>
            <a:off x="6953619" y="2235129"/>
            <a:ext cx="1556288" cy="564536"/>
          </a:xfrm>
          <a:prstGeom prst="rect">
            <a:avLst/>
          </a:prstGeom>
          <a:noFill/>
          <a:ln>
            <a:noFill/>
          </a:ln>
        </p:spPr>
      </p:pic>
      <p:pic>
        <p:nvPicPr>
          <p:cNvPr id="181" name="Google Shape;181;p3" descr="Logo, company name&#10;&#10;Description automatically generated"/>
          <p:cNvPicPr preferRelativeResize="0"/>
          <p:nvPr/>
        </p:nvPicPr>
        <p:blipFill rotWithShape="1">
          <a:blip r:embed="rId11">
            <a:alphaModFix/>
          </a:blip>
          <a:srcRect/>
          <a:stretch/>
        </p:blipFill>
        <p:spPr>
          <a:xfrm>
            <a:off x="360594" y="2739775"/>
            <a:ext cx="1399535" cy="990532"/>
          </a:xfrm>
          <a:prstGeom prst="rect">
            <a:avLst/>
          </a:prstGeom>
          <a:noFill/>
          <a:ln>
            <a:noFill/>
          </a:ln>
        </p:spPr>
      </p:pic>
      <p:pic>
        <p:nvPicPr>
          <p:cNvPr id="189" name="Google Shape;189;p3"/>
          <p:cNvPicPr preferRelativeResize="0"/>
          <p:nvPr/>
        </p:nvPicPr>
        <p:blipFill rotWithShape="1">
          <a:blip r:embed="rId12">
            <a:alphaModFix/>
          </a:blip>
          <a:srcRect/>
          <a:stretch/>
        </p:blipFill>
        <p:spPr>
          <a:xfrm>
            <a:off x="376980" y="2213930"/>
            <a:ext cx="1583119" cy="481978"/>
          </a:xfrm>
          <a:prstGeom prst="rect">
            <a:avLst/>
          </a:prstGeom>
          <a:noFill/>
          <a:ln>
            <a:noFill/>
          </a:ln>
        </p:spPr>
      </p:pic>
      <p:pic>
        <p:nvPicPr>
          <p:cNvPr id="191" name="Google Shape;191;p3" descr="Text&#10;&#10;Description automatically generated"/>
          <p:cNvPicPr preferRelativeResize="0"/>
          <p:nvPr/>
        </p:nvPicPr>
        <p:blipFill rotWithShape="1">
          <a:blip r:embed="rId13">
            <a:alphaModFix/>
          </a:blip>
          <a:srcRect/>
          <a:stretch/>
        </p:blipFill>
        <p:spPr>
          <a:xfrm>
            <a:off x="5115785" y="2175179"/>
            <a:ext cx="1837834" cy="733611"/>
          </a:xfrm>
          <a:prstGeom prst="rect">
            <a:avLst/>
          </a:prstGeom>
          <a:noFill/>
          <a:ln>
            <a:noFill/>
          </a:ln>
        </p:spPr>
      </p:pic>
      <p:pic>
        <p:nvPicPr>
          <p:cNvPr id="203" name="Google Shape;203;p3"/>
          <p:cNvPicPr preferRelativeResize="0"/>
          <p:nvPr/>
        </p:nvPicPr>
        <p:blipFill rotWithShape="1">
          <a:blip r:embed="rId14">
            <a:alphaModFix/>
          </a:blip>
          <a:srcRect/>
          <a:stretch/>
        </p:blipFill>
        <p:spPr>
          <a:xfrm>
            <a:off x="6434768" y="2935715"/>
            <a:ext cx="1400337" cy="430481"/>
          </a:xfrm>
          <a:prstGeom prst="rect">
            <a:avLst/>
          </a:prstGeom>
          <a:noFill/>
          <a:ln>
            <a:noFill/>
          </a:ln>
        </p:spPr>
      </p:pic>
      <p:pic>
        <p:nvPicPr>
          <p:cNvPr id="3" name="Picture 2">
            <a:extLst>
              <a:ext uri="{FF2B5EF4-FFF2-40B4-BE49-F238E27FC236}">
                <a16:creationId xmlns:a16="http://schemas.microsoft.com/office/drawing/2014/main" id="{44298DC3-E7B8-4CB7-A124-A0970EA69BAA}"/>
              </a:ext>
            </a:extLst>
          </p:cNvPr>
          <p:cNvPicPr>
            <a:picLocks noChangeAspect="1"/>
          </p:cNvPicPr>
          <p:nvPr/>
        </p:nvPicPr>
        <p:blipFill rotWithShape="1">
          <a:blip r:embed="rId15"/>
          <a:srcRect l="18860" t="12446" r="20031" b="13847"/>
          <a:stretch/>
        </p:blipFill>
        <p:spPr>
          <a:xfrm>
            <a:off x="6015791" y="1134638"/>
            <a:ext cx="1301234" cy="949680"/>
          </a:xfrm>
          <a:prstGeom prst="rect">
            <a:avLst/>
          </a:prstGeom>
        </p:spPr>
      </p:pic>
      <p:pic>
        <p:nvPicPr>
          <p:cNvPr id="4" name="Picture 3">
            <a:extLst>
              <a:ext uri="{FF2B5EF4-FFF2-40B4-BE49-F238E27FC236}">
                <a16:creationId xmlns:a16="http://schemas.microsoft.com/office/drawing/2014/main" id="{2748D90D-1528-1A53-D3BC-4675AE21B21D}"/>
              </a:ext>
            </a:extLst>
          </p:cNvPr>
          <p:cNvPicPr>
            <a:picLocks noChangeAspect="1"/>
          </p:cNvPicPr>
          <p:nvPr/>
        </p:nvPicPr>
        <p:blipFill rotWithShape="1">
          <a:blip r:embed="rId16"/>
          <a:srcRect l="6558" t="17297" r="9311" b="17820"/>
          <a:stretch/>
        </p:blipFill>
        <p:spPr>
          <a:xfrm>
            <a:off x="10650380" y="1962665"/>
            <a:ext cx="1247823" cy="866273"/>
          </a:xfrm>
          <a:prstGeom prst="rect">
            <a:avLst/>
          </a:prstGeom>
        </p:spPr>
      </p:pic>
      <p:pic>
        <p:nvPicPr>
          <p:cNvPr id="6" name="Picture 5">
            <a:extLst>
              <a:ext uri="{FF2B5EF4-FFF2-40B4-BE49-F238E27FC236}">
                <a16:creationId xmlns:a16="http://schemas.microsoft.com/office/drawing/2014/main" id="{932315B6-2014-6E01-F5CF-29F1AF3E679B}"/>
              </a:ext>
            </a:extLst>
          </p:cNvPr>
          <p:cNvPicPr>
            <a:picLocks noChangeAspect="1"/>
          </p:cNvPicPr>
          <p:nvPr/>
        </p:nvPicPr>
        <p:blipFill>
          <a:blip r:embed="rId17"/>
          <a:stretch>
            <a:fillRect/>
          </a:stretch>
        </p:blipFill>
        <p:spPr>
          <a:xfrm>
            <a:off x="8591267" y="1300679"/>
            <a:ext cx="837722" cy="640611"/>
          </a:xfrm>
          <a:prstGeom prst="rect">
            <a:avLst/>
          </a:prstGeom>
        </p:spPr>
      </p:pic>
      <p:pic>
        <p:nvPicPr>
          <p:cNvPr id="11" name="Picture 10">
            <a:extLst>
              <a:ext uri="{FF2B5EF4-FFF2-40B4-BE49-F238E27FC236}">
                <a16:creationId xmlns:a16="http://schemas.microsoft.com/office/drawing/2014/main" id="{6F4132AE-7F3D-B92E-D030-EE9CBFE58BE9}"/>
              </a:ext>
            </a:extLst>
          </p:cNvPr>
          <p:cNvPicPr>
            <a:picLocks noChangeAspect="1"/>
          </p:cNvPicPr>
          <p:nvPr/>
        </p:nvPicPr>
        <p:blipFill>
          <a:blip r:embed="rId18"/>
          <a:stretch>
            <a:fillRect/>
          </a:stretch>
        </p:blipFill>
        <p:spPr>
          <a:xfrm>
            <a:off x="2440911" y="1050007"/>
            <a:ext cx="1391900" cy="1128385"/>
          </a:xfrm>
          <a:prstGeom prst="rect">
            <a:avLst/>
          </a:prstGeom>
        </p:spPr>
      </p:pic>
      <p:pic>
        <p:nvPicPr>
          <p:cNvPr id="7" name="Picture 6">
            <a:extLst>
              <a:ext uri="{FF2B5EF4-FFF2-40B4-BE49-F238E27FC236}">
                <a16:creationId xmlns:a16="http://schemas.microsoft.com/office/drawing/2014/main" id="{6AB3B5BA-121A-ADFE-CFD7-C469AAAE6D8D}"/>
              </a:ext>
            </a:extLst>
          </p:cNvPr>
          <p:cNvPicPr>
            <a:picLocks noChangeAspect="1"/>
          </p:cNvPicPr>
          <p:nvPr/>
        </p:nvPicPr>
        <p:blipFill>
          <a:blip r:embed="rId19"/>
          <a:stretch>
            <a:fillRect/>
          </a:stretch>
        </p:blipFill>
        <p:spPr>
          <a:xfrm>
            <a:off x="4647836" y="1227334"/>
            <a:ext cx="1386866" cy="844926"/>
          </a:xfrm>
          <a:prstGeom prst="rect">
            <a:avLst/>
          </a:prstGeom>
        </p:spPr>
      </p:pic>
      <p:pic>
        <p:nvPicPr>
          <p:cNvPr id="9" name="Picture 8" descr="Logo&#10;&#10;Description automatically generated">
            <a:extLst>
              <a:ext uri="{FF2B5EF4-FFF2-40B4-BE49-F238E27FC236}">
                <a16:creationId xmlns:a16="http://schemas.microsoft.com/office/drawing/2014/main" id="{43ED9A0F-A199-6678-2DEF-C257E5C3B750}"/>
              </a:ext>
            </a:extLst>
          </p:cNvPr>
          <p:cNvPicPr>
            <a:picLocks noChangeAspect="1"/>
          </p:cNvPicPr>
          <p:nvPr/>
        </p:nvPicPr>
        <p:blipFill>
          <a:blip r:embed="rId20"/>
          <a:stretch>
            <a:fillRect/>
          </a:stretch>
        </p:blipFill>
        <p:spPr>
          <a:xfrm>
            <a:off x="1988789" y="2178393"/>
            <a:ext cx="1372683" cy="626482"/>
          </a:xfrm>
          <a:prstGeom prst="rect">
            <a:avLst/>
          </a:prstGeom>
        </p:spPr>
      </p:pic>
      <p:pic>
        <p:nvPicPr>
          <p:cNvPr id="15" name="Picture 14" descr="A green text on a white background&#10;&#10;Description automatically generated">
            <a:extLst>
              <a:ext uri="{FF2B5EF4-FFF2-40B4-BE49-F238E27FC236}">
                <a16:creationId xmlns:a16="http://schemas.microsoft.com/office/drawing/2014/main" id="{0DD01614-A36B-27A3-523B-39F9210AB80D}"/>
              </a:ext>
            </a:extLst>
          </p:cNvPr>
          <p:cNvPicPr>
            <a:picLocks noChangeAspect="1"/>
          </p:cNvPicPr>
          <p:nvPr/>
        </p:nvPicPr>
        <p:blipFill>
          <a:blip r:embed="rId21"/>
          <a:stretch>
            <a:fillRect/>
          </a:stretch>
        </p:blipFill>
        <p:spPr>
          <a:xfrm>
            <a:off x="1440255" y="1269436"/>
            <a:ext cx="1440006" cy="611027"/>
          </a:xfrm>
          <a:prstGeom prst="rect">
            <a:avLst/>
          </a:prstGeom>
        </p:spPr>
      </p:pic>
      <p:sp>
        <p:nvSpPr>
          <p:cNvPr id="10" name="Rectangle 2">
            <a:extLst>
              <a:ext uri="{FF2B5EF4-FFF2-40B4-BE49-F238E27FC236}">
                <a16:creationId xmlns:a16="http://schemas.microsoft.com/office/drawing/2014/main" id="{62A3D6B0-C07C-CE81-344E-F23D2DDE0E56}"/>
              </a:ext>
            </a:extLst>
          </p:cNvPr>
          <p:cNvSpPr>
            <a:spLocks noChangeArrowheads="1"/>
          </p:cNvSpPr>
          <p:nvPr/>
        </p:nvSpPr>
        <p:spPr bwMode="auto">
          <a:xfrm>
            <a:off x="4172609" y="466492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7" name="Picture 16" descr="A blue and black logo&#10;&#10;Description automatically generated">
            <a:extLst>
              <a:ext uri="{FF2B5EF4-FFF2-40B4-BE49-F238E27FC236}">
                <a16:creationId xmlns:a16="http://schemas.microsoft.com/office/drawing/2014/main" id="{6F40FEFE-CB3F-F2D0-9472-28B55B6B8FB2}"/>
              </a:ext>
            </a:extLst>
          </p:cNvPr>
          <p:cNvPicPr>
            <a:picLocks noChangeAspect="1"/>
          </p:cNvPicPr>
          <p:nvPr/>
        </p:nvPicPr>
        <p:blipFill>
          <a:blip r:embed="rId22"/>
          <a:stretch>
            <a:fillRect/>
          </a:stretch>
        </p:blipFill>
        <p:spPr>
          <a:xfrm>
            <a:off x="2689590" y="2770872"/>
            <a:ext cx="1571307" cy="899604"/>
          </a:xfrm>
          <a:prstGeom prst="rect">
            <a:avLst/>
          </a:prstGeom>
        </p:spPr>
      </p:pic>
      <p:pic>
        <p:nvPicPr>
          <p:cNvPr id="19" name="Picture 18" descr="A close-up of a logo&#10;&#10;Description automatically generated">
            <a:extLst>
              <a:ext uri="{FF2B5EF4-FFF2-40B4-BE49-F238E27FC236}">
                <a16:creationId xmlns:a16="http://schemas.microsoft.com/office/drawing/2014/main" id="{BC1787AE-F5E7-428A-21A8-0B7D3C241D54}"/>
              </a:ext>
            </a:extLst>
          </p:cNvPr>
          <p:cNvPicPr>
            <a:picLocks noChangeAspect="1"/>
          </p:cNvPicPr>
          <p:nvPr/>
        </p:nvPicPr>
        <p:blipFill>
          <a:blip r:embed="rId23"/>
          <a:stretch>
            <a:fillRect/>
          </a:stretch>
        </p:blipFill>
        <p:spPr>
          <a:xfrm>
            <a:off x="302808" y="3856148"/>
            <a:ext cx="2086078" cy="506181"/>
          </a:xfrm>
          <a:prstGeom prst="rect">
            <a:avLst/>
          </a:prstGeom>
        </p:spPr>
      </p:pic>
      <p:pic>
        <p:nvPicPr>
          <p:cNvPr id="18" name="Picture 17" descr="A logo with text and a map&#10;&#10;AI-generated content may be incorrect.">
            <a:extLst>
              <a:ext uri="{FF2B5EF4-FFF2-40B4-BE49-F238E27FC236}">
                <a16:creationId xmlns:a16="http://schemas.microsoft.com/office/drawing/2014/main" id="{D480C175-FA15-DFF2-40CF-9A35D1D66F41}"/>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343020" y="1032985"/>
            <a:ext cx="1183254" cy="1137078"/>
          </a:xfrm>
          <a:prstGeom prst="rect">
            <a:avLst/>
          </a:prstGeom>
        </p:spPr>
      </p:pic>
      <p:pic>
        <p:nvPicPr>
          <p:cNvPr id="29" name="Picture 28" descr="A green letters on a black background">
            <a:extLst>
              <a:ext uri="{FF2B5EF4-FFF2-40B4-BE49-F238E27FC236}">
                <a16:creationId xmlns:a16="http://schemas.microsoft.com/office/drawing/2014/main" id="{AF46D4D7-ABC7-516B-A0C8-6087B24322BD}"/>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83406" y="5945196"/>
            <a:ext cx="1773000" cy="431061"/>
          </a:xfrm>
          <a:prstGeom prst="rect">
            <a:avLst/>
          </a:prstGeom>
        </p:spPr>
      </p:pic>
      <p:pic>
        <p:nvPicPr>
          <p:cNvPr id="35" name="Picture 34" descr="A logo with a bug and a bee&#10;&#10;AI-generated content may be incorrect.">
            <a:extLst>
              <a:ext uri="{FF2B5EF4-FFF2-40B4-BE49-F238E27FC236}">
                <a16:creationId xmlns:a16="http://schemas.microsoft.com/office/drawing/2014/main" id="{5CE4C3B1-5A32-A1C0-9045-3B63E52248AE}"/>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3535532" y="914068"/>
            <a:ext cx="1301234" cy="1719995"/>
          </a:xfrm>
          <a:prstGeom prst="rect">
            <a:avLst/>
          </a:prstGeom>
        </p:spPr>
      </p:pic>
      <p:sp>
        <p:nvSpPr>
          <p:cNvPr id="16" name="Title 13">
            <a:extLst>
              <a:ext uri="{FF2B5EF4-FFF2-40B4-BE49-F238E27FC236}">
                <a16:creationId xmlns:a16="http://schemas.microsoft.com/office/drawing/2014/main" id="{3E7D667A-0299-F116-7C0B-CD29F7C84476}"/>
              </a:ext>
            </a:extLst>
          </p:cNvPr>
          <p:cNvSpPr>
            <a:spLocks noGrp="1"/>
          </p:cNvSpPr>
          <p:nvPr>
            <p:ph type="title"/>
          </p:nvPr>
        </p:nvSpPr>
        <p:spPr>
          <a:xfrm>
            <a:off x="718648" y="376588"/>
            <a:ext cx="11130332" cy="1325563"/>
          </a:xfrm>
        </p:spPr>
        <p:txBody>
          <a:bodyPr/>
          <a:lstStyle/>
          <a:p>
            <a:r>
              <a:rPr lang="en-US" dirty="0"/>
              <a:t>FLW solutions + services in our network </a:t>
            </a:r>
          </a:p>
        </p:txBody>
      </p:sp>
      <p:pic>
        <p:nvPicPr>
          <p:cNvPr id="20" name="Google Shape;208;p3">
            <a:extLst>
              <a:ext uri="{FF2B5EF4-FFF2-40B4-BE49-F238E27FC236}">
                <a16:creationId xmlns:a16="http://schemas.microsoft.com/office/drawing/2014/main" id="{D7CE11AF-2550-8242-DE3E-506CE2B11708}"/>
              </a:ext>
            </a:extLst>
          </p:cNvPr>
          <p:cNvPicPr preferRelativeResize="0"/>
          <p:nvPr/>
        </p:nvPicPr>
        <p:blipFill rotWithShape="1">
          <a:blip r:embed="rId27">
            <a:alphaModFix/>
          </a:blip>
          <a:srcRect/>
          <a:stretch/>
        </p:blipFill>
        <p:spPr>
          <a:xfrm>
            <a:off x="9391022" y="1220175"/>
            <a:ext cx="1287945" cy="789874"/>
          </a:xfrm>
          <a:prstGeom prst="rect">
            <a:avLst/>
          </a:prstGeom>
          <a:noFill/>
          <a:ln>
            <a:noFill/>
          </a:ln>
        </p:spPr>
      </p:pic>
      <p:pic>
        <p:nvPicPr>
          <p:cNvPr id="22" name="Google Shape;169;p3" descr="Diagram&#10;&#10;Description automatically generated">
            <a:extLst>
              <a:ext uri="{FF2B5EF4-FFF2-40B4-BE49-F238E27FC236}">
                <a16:creationId xmlns:a16="http://schemas.microsoft.com/office/drawing/2014/main" id="{045557CF-0A73-D994-6E62-CBC2719F54BC}"/>
              </a:ext>
            </a:extLst>
          </p:cNvPr>
          <p:cNvPicPr preferRelativeResize="0"/>
          <p:nvPr/>
        </p:nvPicPr>
        <p:blipFill rotWithShape="1">
          <a:blip r:embed="rId28">
            <a:alphaModFix/>
          </a:blip>
          <a:srcRect/>
          <a:stretch/>
        </p:blipFill>
        <p:spPr>
          <a:xfrm>
            <a:off x="1712473" y="2838528"/>
            <a:ext cx="958630" cy="830153"/>
          </a:xfrm>
          <a:prstGeom prst="rect">
            <a:avLst/>
          </a:prstGeom>
          <a:noFill/>
          <a:ln>
            <a:noFill/>
          </a:ln>
        </p:spPr>
      </p:pic>
      <p:pic>
        <p:nvPicPr>
          <p:cNvPr id="23" name="imageSelected0" descr="Peadar Hegarty&#10;CEO">
            <a:extLst>
              <a:ext uri="{FF2B5EF4-FFF2-40B4-BE49-F238E27FC236}">
                <a16:creationId xmlns:a16="http://schemas.microsoft.com/office/drawing/2014/main" id="{27E6D4C8-EEA2-5BFB-FF6F-0AD9B9DA9E75}"/>
              </a:ext>
            </a:extLst>
          </p:cNvPr>
          <p:cNvPicPr>
            <a:picLocks noChangeAspect="1" noChangeArrowheads="1"/>
          </p:cNvPicPr>
          <p:nvPr/>
        </p:nvPicPr>
        <p:blipFill>
          <a:blip r:embed="rId29" r:link="rId30">
            <a:extLst>
              <a:ext uri="{28A0092B-C50C-407E-A947-70E740481C1C}">
                <a14:useLocalDpi xmlns:a14="http://schemas.microsoft.com/office/drawing/2010/main" val="0"/>
              </a:ext>
            </a:extLst>
          </a:blip>
          <a:srcRect/>
          <a:stretch>
            <a:fillRect/>
          </a:stretch>
        </p:blipFill>
        <p:spPr bwMode="auto">
          <a:xfrm>
            <a:off x="5115785" y="5003125"/>
            <a:ext cx="1990725" cy="94297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A logo for a company&#10;&#10;Description automatically generated">
            <a:extLst>
              <a:ext uri="{FF2B5EF4-FFF2-40B4-BE49-F238E27FC236}">
                <a16:creationId xmlns:a16="http://schemas.microsoft.com/office/drawing/2014/main" id="{3E1D6599-599C-61DF-D059-D336975A394C}"/>
              </a:ext>
            </a:extLst>
          </p:cNvPr>
          <p:cNvPicPr>
            <a:picLocks noChangeAspect="1"/>
          </p:cNvPicPr>
          <p:nvPr/>
        </p:nvPicPr>
        <p:blipFill>
          <a:blip r:embed="rId31"/>
          <a:stretch>
            <a:fillRect/>
          </a:stretch>
        </p:blipFill>
        <p:spPr>
          <a:xfrm>
            <a:off x="4788019" y="5827784"/>
            <a:ext cx="2103073" cy="797529"/>
          </a:xfrm>
          <a:prstGeom prst="rect">
            <a:avLst/>
          </a:prstGeom>
        </p:spPr>
      </p:pic>
      <p:pic>
        <p:nvPicPr>
          <p:cNvPr id="26" name="Picture 25">
            <a:extLst>
              <a:ext uri="{FF2B5EF4-FFF2-40B4-BE49-F238E27FC236}">
                <a16:creationId xmlns:a16="http://schemas.microsoft.com/office/drawing/2014/main" id="{35BA4701-2972-B120-CB22-811AB83FAC2D}"/>
              </a:ext>
            </a:extLst>
          </p:cNvPr>
          <p:cNvPicPr>
            <a:picLocks noChangeAspect="1"/>
          </p:cNvPicPr>
          <p:nvPr/>
        </p:nvPicPr>
        <p:blipFill>
          <a:blip r:embed="rId32"/>
          <a:stretch>
            <a:fillRect/>
          </a:stretch>
        </p:blipFill>
        <p:spPr>
          <a:xfrm>
            <a:off x="4260897" y="2963710"/>
            <a:ext cx="1910517" cy="219148"/>
          </a:xfrm>
          <a:prstGeom prst="rect">
            <a:avLst/>
          </a:prstGeom>
        </p:spPr>
      </p:pic>
      <p:pic>
        <p:nvPicPr>
          <p:cNvPr id="30" name="Google Shape;190;p3" descr="A picture containing text&#10;&#10;Description automatically generated">
            <a:extLst>
              <a:ext uri="{FF2B5EF4-FFF2-40B4-BE49-F238E27FC236}">
                <a16:creationId xmlns:a16="http://schemas.microsoft.com/office/drawing/2014/main" id="{BD5B16BE-8C36-0284-7A3F-198AF181F056}"/>
              </a:ext>
            </a:extLst>
          </p:cNvPr>
          <p:cNvPicPr preferRelativeResize="0"/>
          <p:nvPr/>
        </p:nvPicPr>
        <p:blipFill rotWithShape="1">
          <a:blip r:embed="rId33">
            <a:alphaModFix/>
          </a:blip>
          <a:srcRect/>
          <a:stretch/>
        </p:blipFill>
        <p:spPr>
          <a:xfrm>
            <a:off x="275399" y="4316282"/>
            <a:ext cx="1990251" cy="751333"/>
          </a:xfrm>
          <a:prstGeom prst="rect">
            <a:avLst/>
          </a:prstGeom>
          <a:noFill/>
          <a:ln>
            <a:noFill/>
          </a:ln>
        </p:spPr>
      </p:pic>
      <p:pic>
        <p:nvPicPr>
          <p:cNvPr id="32" name="Picture 31">
            <a:extLst>
              <a:ext uri="{FF2B5EF4-FFF2-40B4-BE49-F238E27FC236}">
                <a16:creationId xmlns:a16="http://schemas.microsoft.com/office/drawing/2014/main" id="{0C7A9DB1-B848-31F5-3462-37754D56DE72}"/>
              </a:ext>
            </a:extLst>
          </p:cNvPr>
          <p:cNvPicPr>
            <a:picLocks noChangeAspect="1"/>
          </p:cNvPicPr>
          <p:nvPr/>
        </p:nvPicPr>
        <p:blipFill>
          <a:blip r:embed="rId34"/>
          <a:stretch>
            <a:fillRect/>
          </a:stretch>
        </p:blipFill>
        <p:spPr>
          <a:xfrm>
            <a:off x="2476286" y="3804046"/>
            <a:ext cx="2250207" cy="565881"/>
          </a:xfrm>
          <a:prstGeom prst="rect">
            <a:avLst/>
          </a:prstGeom>
        </p:spPr>
      </p:pic>
      <p:pic>
        <p:nvPicPr>
          <p:cNvPr id="34" name="Picture 33">
            <a:extLst>
              <a:ext uri="{FF2B5EF4-FFF2-40B4-BE49-F238E27FC236}">
                <a16:creationId xmlns:a16="http://schemas.microsoft.com/office/drawing/2014/main" id="{400A31EE-831A-64A4-7D06-BF1D9BC70CCD}"/>
              </a:ext>
            </a:extLst>
          </p:cNvPr>
          <p:cNvPicPr>
            <a:picLocks noChangeAspect="1"/>
          </p:cNvPicPr>
          <p:nvPr/>
        </p:nvPicPr>
        <p:blipFill>
          <a:blip r:embed="rId35"/>
          <a:stretch>
            <a:fillRect/>
          </a:stretch>
        </p:blipFill>
        <p:spPr>
          <a:xfrm>
            <a:off x="8024836" y="2933902"/>
            <a:ext cx="2818667" cy="559573"/>
          </a:xfrm>
          <a:prstGeom prst="rect">
            <a:avLst/>
          </a:prstGeom>
        </p:spPr>
      </p:pic>
      <p:pic>
        <p:nvPicPr>
          <p:cNvPr id="36" name="Picture 35" descr="A logo of an orange circle with a green leaf&#10;&#10;AI-generated content may be incorrect.">
            <a:extLst>
              <a:ext uri="{FF2B5EF4-FFF2-40B4-BE49-F238E27FC236}">
                <a16:creationId xmlns:a16="http://schemas.microsoft.com/office/drawing/2014/main" id="{B70D88ED-D40D-7460-AE2E-F5714EE632C1}"/>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10634658" y="857938"/>
            <a:ext cx="1214322" cy="1214322"/>
          </a:xfrm>
          <a:prstGeom prst="rect">
            <a:avLst/>
          </a:prstGeom>
        </p:spPr>
      </p:pic>
      <p:pic>
        <p:nvPicPr>
          <p:cNvPr id="38" name="Google Shape;192;p3">
            <a:extLst>
              <a:ext uri="{FF2B5EF4-FFF2-40B4-BE49-F238E27FC236}">
                <a16:creationId xmlns:a16="http://schemas.microsoft.com/office/drawing/2014/main" id="{0BC9CF3B-4E97-CDCA-E89A-57572CC0F33D}"/>
              </a:ext>
            </a:extLst>
          </p:cNvPr>
          <p:cNvPicPr preferRelativeResize="0"/>
          <p:nvPr/>
        </p:nvPicPr>
        <p:blipFill rotWithShape="1">
          <a:blip r:embed="rId37">
            <a:alphaModFix/>
          </a:blip>
          <a:srcRect t="20251" b="24679"/>
          <a:stretch/>
        </p:blipFill>
        <p:spPr>
          <a:xfrm>
            <a:off x="8197705" y="3926316"/>
            <a:ext cx="1504382" cy="828442"/>
          </a:xfrm>
          <a:prstGeom prst="rect">
            <a:avLst/>
          </a:prstGeom>
          <a:noFill/>
          <a:ln>
            <a:noFill/>
          </a:ln>
        </p:spPr>
      </p:pic>
      <p:pic>
        <p:nvPicPr>
          <p:cNvPr id="42" name="Google Shape;193;p3">
            <a:extLst>
              <a:ext uri="{FF2B5EF4-FFF2-40B4-BE49-F238E27FC236}">
                <a16:creationId xmlns:a16="http://schemas.microsoft.com/office/drawing/2014/main" id="{94427580-86FD-5486-9531-15E754C9C695}"/>
              </a:ext>
            </a:extLst>
          </p:cNvPr>
          <p:cNvPicPr preferRelativeResize="0"/>
          <p:nvPr/>
        </p:nvPicPr>
        <p:blipFill rotWithShape="1">
          <a:blip r:embed="rId38">
            <a:alphaModFix/>
          </a:blip>
          <a:srcRect/>
          <a:stretch/>
        </p:blipFill>
        <p:spPr>
          <a:xfrm>
            <a:off x="9720353" y="4916265"/>
            <a:ext cx="1932204" cy="760832"/>
          </a:xfrm>
          <a:prstGeom prst="rect">
            <a:avLst/>
          </a:prstGeom>
          <a:noFill/>
          <a:ln>
            <a:noFill/>
          </a:ln>
        </p:spPr>
      </p:pic>
      <p:pic>
        <p:nvPicPr>
          <p:cNvPr id="43" name="Google Shape;201;p3">
            <a:extLst>
              <a:ext uri="{FF2B5EF4-FFF2-40B4-BE49-F238E27FC236}">
                <a16:creationId xmlns:a16="http://schemas.microsoft.com/office/drawing/2014/main" id="{CCB67F2F-14BA-92CD-4F44-867A041BF422}"/>
              </a:ext>
            </a:extLst>
          </p:cNvPr>
          <p:cNvPicPr preferRelativeResize="0"/>
          <p:nvPr/>
        </p:nvPicPr>
        <p:blipFill rotWithShape="1">
          <a:blip r:embed="rId39">
            <a:alphaModFix/>
          </a:blip>
          <a:srcRect/>
          <a:stretch/>
        </p:blipFill>
        <p:spPr>
          <a:xfrm>
            <a:off x="3479641" y="6053241"/>
            <a:ext cx="1225738" cy="482083"/>
          </a:xfrm>
          <a:prstGeom prst="rect">
            <a:avLst/>
          </a:prstGeom>
          <a:noFill/>
          <a:ln>
            <a:noFill/>
          </a:ln>
        </p:spPr>
      </p:pic>
      <p:pic>
        <p:nvPicPr>
          <p:cNvPr id="44" name="Google Shape;185;p3" descr="Logo&#10;&#10;Description automatically generated">
            <a:extLst>
              <a:ext uri="{FF2B5EF4-FFF2-40B4-BE49-F238E27FC236}">
                <a16:creationId xmlns:a16="http://schemas.microsoft.com/office/drawing/2014/main" id="{E0065D81-5136-7C75-40A3-DD0364DF0A3A}"/>
              </a:ext>
            </a:extLst>
          </p:cNvPr>
          <p:cNvPicPr preferRelativeResize="0"/>
          <p:nvPr/>
        </p:nvPicPr>
        <p:blipFill rotWithShape="1">
          <a:blip r:embed="rId40">
            <a:alphaModFix/>
          </a:blip>
          <a:srcRect/>
          <a:stretch/>
        </p:blipFill>
        <p:spPr>
          <a:xfrm>
            <a:off x="6953619" y="4927440"/>
            <a:ext cx="1415448" cy="689319"/>
          </a:xfrm>
          <a:prstGeom prst="rect">
            <a:avLst/>
          </a:prstGeom>
          <a:noFill/>
          <a:ln>
            <a:noFill/>
          </a:ln>
        </p:spPr>
      </p:pic>
      <p:pic>
        <p:nvPicPr>
          <p:cNvPr id="45" name="Picture 44">
            <a:extLst>
              <a:ext uri="{FF2B5EF4-FFF2-40B4-BE49-F238E27FC236}">
                <a16:creationId xmlns:a16="http://schemas.microsoft.com/office/drawing/2014/main" id="{95489971-F56F-C0D9-7A80-1922C1A11F15}"/>
              </a:ext>
            </a:extLst>
          </p:cNvPr>
          <p:cNvPicPr>
            <a:picLocks noChangeAspect="1"/>
          </p:cNvPicPr>
          <p:nvPr/>
        </p:nvPicPr>
        <p:blipFill>
          <a:blip r:embed="rId41"/>
          <a:stretch>
            <a:fillRect/>
          </a:stretch>
        </p:blipFill>
        <p:spPr>
          <a:xfrm>
            <a:off x="9802071" y="5784190"/>
            <a:ext cx="1843142" cy="760832"/>
          </a:xfrm>
          <a:prstGeom prst="rect">
            <a:avLst/>
          </a:prstGeom>
        </p:spPr>
      </p:pic>
      <p:pic>
        <p:nvPicPr>
          <p:cNvPr id="46" name="Picture 45">
            <a:extLst>
              <a:ext uri="{FF2B5EF4-FFF2-40B4-BE49-F238E27FC236}">
                <a16:creationId xmlns:a16="http://schemas.microsoft.com/office/drawing/2014/main" id="{543E82EB-BEE1-649E-AD0C-5B419B2B14E1}"/>
              </a:ext>
            </a:extLst>
          </p:cNvPr>
          <p:cNvPicPr>
            <a:picLocks noChangeAspect="1"/>
          </p:cNvPicPr>
          <p:nvPr/>
        </p:nvPicPr>
        <p:blipFill>
          <a:blip r:embed="rId42"/>
          <a:stretch>
            <a:fillRect/>
          </a:stretch>
        </p:blipFill>
        <p:spPr>
          <a:xfrm>
            <a:off x="10779727" y="3882996"/>
            <a:ext cx="953139" cy="1089302"/>
          </a:xfrm>
          <a:prstGeom prst="rect">
            <a:avLst/>
          </a:prstGeom>
        </p:spPr>
      </p:pic>
      <p:pic>
        <p:nvPicPr>
          <p:cNvPr id="47" name="Picture 46">
            <a:extLst>
              <a:ext uri="{FF2B5EF4-FFF2-40B4-BE49-F238E27FC236}">
                <a16:creationId xmlns:a16="http://schemas.microsoft.com/office/drawing/2014/main" id="{51E8402D-5B03-06CD-5ABE-42D5F5600D97}"/>
              </a:ext>
            </a:extLst>
          </p:cNvPr>
          <p:cNvPicPr>
            <a:picLocks noChangeAspect="1"/>
          </p:cNvPicPr>
          <p:nvPr/>
        </p:nvPicPr>
        <p:blipFill>
          <a:blip r:embed="rId43"/>
          <a:stretch>
            <a:fillRect/>
          </a:stretch>
        </p:blipFill>
        <p:spPr>
          <a:xfrm>
            <a:off x="3898455" y="5272100"/>
            <a:ext cx="1291523" cy="486147"/>
          </a:xfrm>
          <a:prstGeom prst="rect">
            <a:avLst/>
          </a:prstGeom>
        </p:spPr>
      </p:pic>
      <p:pic>
        <p:nvPicPr>
          <p:cNvPr id="178" name="Google Shape;178;p3" descr="A picture containing drawing&#10;&#10;Description automatically generated"/>
          <p:cNvPicPr preferRelativeResize="0"/>
          <p:nvPr/>
        </p:nvPicPr>
        <p:blipFill rotWithShape="1">
          <a:blip r:embed="rId44">
            <a:alphaModFix/>
          </a:blip>
          <a:srcRect/>
          <a:stretch/>
        </p:blipFill>
        <p:spPr>
          <a:xfrm>
            <a:off x="10000070" y="2027049"/>
            <a:ext cx="661355" cy="758000"/>
          </a:xfrm>
          <a:prstGeom prst="rect">
            <a:avLst/>
          </a:prstGeom>
          <a:noFill/>
          <a:ln>
            <a:noFill/>
          </a:ln>
        </p:spPr>
      </p:pic>
      <p:pic>
        <p:nvPicPr>
          <p:cNvPr id="48" name="Google Shape;184;p3">
            <a:extLst>
              <a:ext uri="{FF2B5EF4-FFF2-40B4-BE49-F238E27FC236}">
                <a16:creationId xmlns:a16="http://schemas.microsoft.com/office/drawing/2014/main" id="{B7A9B5C5-38BE-84E6-9452-30560F071FCB}"/>
              </a:ext>
            </a:extLst>
          </p:cNvPr>
          <p:cNvPicPr preferRelativeResize="0"/>
          <p:nvPr/>
        </p:nvPicPr>
        <p:blipFill rotWithShape="1">
          <a:blip r:embed="rId45">
            <a:alphaModFix/>
          </a:blip>
          <a:srcRect/>
          <a:stretch/>
        </p:blipFill>
        <p:spPr>
          <a:xfrm>
            <a:off x="7017046" y="5782710"/>
            <a:ext cx="1403722" cy="752721"/>
          </a:xfrm>
          <a:prstGeom prst="rect">
            <a:avLst/>
          </a:prstGeom>
          <a:noFill/>
          <a:ln>
            <a:noFill/>
          </a:ln>
        </p:spPr>
      </p:pic>
      <p:pic>
        <p:nvPicPr>
          <p:cNvPr id="50" name="Google Shape;180;p3" descr="tutsignature">
            <a:extLst>
              <a:ext uri="{FF2B5EF4-FFF2-40B4-BE49-F238E27FC236}">
                <a16:creationId xmlns:a16="http://schemas.microsoft.com/office/drawing/2014/main" id="{F27B9E65-4317-C757-3457-C6CA3D5CE915}"/>
              </a:ext>
            </a:extLst>
          </p:cNvPr>
          <p:cNvPicPr preferRelativeResize="0"/>
          <p:nvPr/>
        </p:nvPicPr>
        <p:blipFill rotWithShape="1">
          <a:blip r:embed="rId46">
            <a:alphaModFix/>
          </a:blip>
          <a:srcRect r="52109"/>
          <a:stretch/>
        </p:blipFill>
        <p:spPr>
          <a:xfrm>
            <a:off x="2153030" y="4174092"/>
            <a:ext cx="2074926" cy="1195225"/>
          </a:xfrm>
          <a:prstGeom prst="rect">
            <a:avLst/>
          </a:prstGeom>
          <a:noFill/>
          <a:ln>
            <a:noFill/>
          </a:ln>
        </p:spPr>
      </p:pic>
      <p:sp>
        <p:nvSpPr>
          <p:cNvPr id="51" name="TextBox 50">
            <a:extLst>
              <a:ext uri="{FF2B5EF4-FFF2-40B4-BE49-F238E27FC236}">
                <a16:creationId xmlns:a16="http://schemas.microsoft.com/office/drawing/2014/main" id="{41017360-F438-84B8-C0EC-85B6B9B09788}"/>
              </a:ext>
            </a:extLst>
          </p:cNvPr>
          <p:cNvSpPr txBox="1"/>
          <p:nvPr/>
        </p:nvSpPr>
        <p:spPr>
          <a:xfrm>
            <a:off x="390595" y="6396775"/>
            <a:ext cx="3180679" cy="246221"/>
          </a:xfrm>
          <a:prstGeom prst="rect">
            <a:avLst/>
          </a:prstGeom>
          <a:noFill/>
        </p:spPr>
        <p:txBody>
          <a:bodyPr wrap="none" rtlCol="0">
            <a:spAutoFit/>
          </a:bodyPr>
          <a:lstStyle/>
          <a:p>
            <a:r>
              <a:rPr lang="en-US" sz="1000" dirty="0" err="1"/>
              <a:t>Brightwolves</a:t>
            </a:r>
            <a:r>
              <a:rPr lang="en-US" sz="1000" dirty="0"/>
              <a:t>, </a:t>
            </a:r>
            <a:r>
              <a:rPr lang="en-US" sz="1000" dirty="0" err="1"/>
              <a:t>Envirosense</a:t>
            </a:r>
            <a:r>
              <a:rPr lang="en-US" sz="1000" dirty="0"/>
              <a:t>, Phend Pharma, </a:t>
            </a:r>
            <a:r>
              <a:rPr lang="en-US" sz="1000" dirty="0" err="1"/>
              <a:t>Philafeed</a:t>
            </a:r>
            <a:r>
              <a:rPr lang="en-US" sz="1000" dirty="0"/>
              <a:t>   </a:t>
            </a:r>
          </a:p>
        </p:txBody>
      </p:sp>
      <p:pic>
        <p:nvPicPr>
          <p:cNvPr id="52" name="Google Shape;186;p3">
            <a:extLst>
              <a:ext uri="{FF2B5EF4-FFF2-40B4-BE49-F238E27FC236}">
                <a16:creationId xmlns:a16="http://schemas.microsoft.com/office/drawing/2014/main" id="{EDAE8206-0105-D659-6090-D6828EEFC358}"/>
              </a:ext>
            </a:extLst>
          </p:cNvPr>
          <p:cNvPicPr preferRelativeResize="0"/>
          <p:nvPr/>
        </p:nvPicPr>
        <p:blipFill rotWithShape="1">
          <a:blip r:embed="rId47">
            <a:alphaModFix/>
          </a:blip>
          <a:srcRect/>
          <a:stretch/>
        </p:blipFill>
        <p:spPr>
          <a:xfrm>
            <a:off x="6899975" y="3980686"/>
            <a:ext cx="953139" cy="901502"/>
          </a:xfrm>
          <a:prstGeom prst="rect">
            <a:avLst/>
          </a:prstGeom>
          <a:noFill/>
          <a:ln>
            <a:noFill/>
          </a:ln>
        </p:spPr>
      </p:pic>
      <p:pic>
        <p:nvPicPr>
          <p:cNvPr id="53" name="Picture 52" descr="A close up of a word&#10;&#10;Description automatically generated">
            <a:extLst>
              <a:ext uri="{FF2B5EF4-FFF2-40B4-BE49-F238E27FC236}">
                <a16:creationId xmlns:a16="http://schemas.microsoft.com/office/drawing/2014/main" id="{02761848-D020-CA24-817B-B48AD23287E3}"/>
              </a:ext>
            </a:extLst>
          </p:cNvPr>
          <p:cNvPicPr>
            <a:picLocks noChangeAspect="1"/>
          </p:cNvPicPr>
          <p:nvPr/>
        </p:nvPicPr>
        <p:blipFill>
          <a:blip r:embed="rId48"/>
          <a:stretch>
            <a:fillRect/>
          </a:stretch>
        </p:blipFill>
        <p:spPr>
          <a:xfrm>
            <a:off x="7928672" y="3463538"/>
            <a:ext cx="2392720" cy="479714"/>
          </a:xfrm>
          <a:prstGeom prst="rect">
            <a:avLst/>
          </a:prstGeom>
        </p:spPr>
      </p:pic>
      <p:pic>
        <p:nvPicPr>
          <p:cNvPr id="54" name="Picture 53" descr="A logo of a company&#10;&#10;Description automatically generated">
            <a:extLst>
              <a:ext uri="{FF2B5EF4-FFF2-40B4-BE49-F238E27FC236}">
                <a16:creationId xmlns:a16="http://schemas.microsoft.com/office/drawing/2014/main" id="{B1DDF18A-76DF-DCAB-D3F4-BC5E0EFEE88F}"/>
              </a:ext>
            </a:extLst>
          </p:cNvPr>
          <p:cNvPicPr>
            <a:picLocks noChangeAspect="1"/>
          </p:cNvPicPr>
          <p:nvPr/>
        </p:nvPicPr>
        <p:blipFill>
          <a:blip r:embed="rId49"/>
          <a:stretch>
            <a:fillRect/>
          </a:stretch>
        </p:blipFill>
        <p:spPr>
          <a:xfrm>
            <a:off x="4099443" y="4313782"/>
            <a:ext cx="2741783" cy="926081"/>
          </a:xfrm>
          <a:prstGeom prst="rect">
            <a:avLst/>
          </a:prstGeom>
        </p:spPr>
      </p:pic>
      <p:pic>
        <p:nvPicPr>
          <p:cNvPr id="55" name="Picture 54">
            <a:extLst>
              <a:ext uri="{FF2B5EF4-FFF2-40B4-BE49-F238E27FC236}">
                <a16:creationId xmlns:a16="http://schemas.microsoft.com/office/drawing/2014/main" id="{0B886FDD-19E3-1648-0E4A-630484CAE492}"/>
              </a:ext>
            </a:extLst>
          </p:cNvPr>
          <p:cNvPicPr>
            <a:picLocks noChangeAspect="1"/>
          </p:cNvPicPr>
          <p:nvPr/>
        </p:nvPicPr>
        <p:blipFill>
          <a:blip r:embed="rId50"/>
          <a:stretch>
            <a:fillRect/>
          </a:stretch>
        </p:blipFill>
        <p:spPr>
          <a:xfrm>
            <a:off x="1682004" y="5133055"/>
            <a:ext cx="2107959" cy="816704"/>
          </a:xfrm>
          <a:prstGeom prst="rect">
            <a:avLst/>
          </a:prstGeom>
        </p:spPr>
      </p:pic>
      <p:pic>
        <p:nvPicPr>
          <p:cNvPr id="56" name="Google Shape;200;p3">
            <a:extLst>
              <a:ext uri="{FF2B5EF4-FFF2-40B4-BE49-F238E27FC236}">
                <a16:creationId xmlns:a16="http://schemas.microsoft.com/office/drawing/2014/main" id="{8BAEE730-104B-77CA-B3BE-EA1F99CFE326}"/>
              </a:ext>
            </a:extLst>
          </p:cNvPr>
          <p:cNvPicPr preferRelativeResize="0"/>
          <p:nvPr/>
        </p:nvPicPr>
        <p:blipFill rotWithShape="1">
          <a:blip r:embed="rId51">
            <a:alphaModFix/>
          </a:blip>
          <a:srcRect/>
          <a:stretch/>
        </p:blipFill>
        <p:spPr>
          <a:xfrm>
            <a:off x="10727609" y="2994027"/>
            <a:ext cx="1202298" cy="832814"/>
          </a:xfrm>
          <a:prstGeom prst="rect">
            <a:avLst/>
          </a:prstGeom>
          <a:noFill/>
          <a:ln>
            <a:noFill/>
          </a:ln>
        </p:spPr>
      </p:pic>
      <p:pic>
        <p:nvPicPr>
          <p:cNvPr id="57" name="Google Shape;195;p3">
            <a:extLst>
              <a:ext uri="{FF2B5EF4-FFF2-40B4-BE49-F238E27FC236}">
                <a16:creationId xmlns:a16="http://schemas.microsoft.com/office/drawing/2014/main" id="{5DF3047D-2A8D-2C7C-2F4A-56CE84C0208F}"/>
              </a:ext>
            </a:extLst>
          </p:cNvPr>
          <p:cNvPicPr preferRelativeResize="0"/>
          <p:nvPr/>
        </p:nvPicPr>
        <p:blipFill rotWithShape="1">
          <a:blip r:embed="rId52">
            <a:alphaModFix/>
          </a:blip>
          <a:srcRect/>
          <a:stretch/>
        </p:blipFill>
        <p:spPr>
          <a:xfrm>
            <a:off x="8553188" y="4724360"/>
            <a:ext cx="1129757" cy="901501"/>
          </a:xfrm>
          <a:prstGeom prst="rect">
            <a:avLst/>
          </a:prstGeom>
          <a:noFill/>
          <a:ln>
            <a:noFill/>
          </a:ln>
        </p:spPr>
      </p:pic>
      <p:pic>
        <p:nvPicPr>
          <p:cNvPr id="58" name="Picture 57">
            <a:extLst>
              <a:ext uri="{FF2B5EF4-FFF2-40B4-BE49-F238E27FC236}">
                <a16:creationId xmlns:a16="http://schemas.microsoft.com/office/drawing/2014/main" id="{22D8A0E5-0588-1D1E-FD97-3A737A988797}"/>
              </a:ext>
            </a:extLst>
          </p:cNvPr>
          <p:cNvPicPr>
            <a:picLocks noChangeAspect="1"/>
          </p:cNvPicPr>
          <p:nvPr/>
        </p:nvPicPr>
        <p:blipFill>
          <a:blip r:embed="rId53"/>
          <a:stretch>
            <a:fillRect/>
          </a:stretch>
        </p:blipFill>
        <p:spPr>
          <a:xfrm>
            <a:off x="8679223" y="5742382"/>
            <a:ext cx="852297" cy="850695"/>
          </a:xfrm>
          <a:prstGeom prst="rect">
            <a:avLst/>
          </a:prstGeom>
        </p:spPr>
      </p:pic>
      <p:pic>
        <p:nvPicPr>
          <p:cNvPr id="28" name="Google Shape;182;p3">
            <a:extLst>
              <a:ext uri="{FF2B5EF4-FFF2-40B4-BE49-F238E27FC236}">
                <a16:creationId xmlns:a16="http://schemas.microsoft.com/office/drawing/2014/main" id="{497E312A-8D2E-038C-6CE6-A3DD3FB7225B}"/>
              </a:ext>
            </a:extLst>
          </p:cNvPr>
          <p:cNvPicPr preferRelativeResize="0"/>
          <p:nvPr/>
        </p:nvPicPr>
        <p:blipFill rotWithShape="1">
          <a:blip r:embed="rId54">
            <a:alphaModFix/>
          </a:blip>
          <a:srcRect/>
          <a:stretch/>
        </p:blipFill>
        <p:spPr>
          <a:xfrm>
            <a:off x="6315393" y="3465298"/>
            <a:ext cx="1560315" cy="390469"/>
          </a:xfrm>
          <a:prstGeom prst="rect">
            <a:avLst/>
          </a:prstGeom>
          <a:noFill/>
          <a:ln>
            <a:noFill/>
          </a:ln>
        </p:spPr>
      </p:pic>
    </p:spTree>
    <p:extLst>
      <p:ext uri="{BB962C8B-B14F-4D97-AF65-F5344CB8AC3E}">
        <p14:creationId xmlns:p14="http://schemas.microsoft.com/office/powerpoint/2010/main" val="1263670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DB501B-4120-B559-AF78-D3F5F8CFB42D}"/>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96040D0E-4A64-59DA-E718-530D55FB6EBB}"/>
              </a:ext>
            </a:extLst>
          </p:cNvPr>
          <p:cNvSpPr>
            <a:spLocks noGrp="1"/>
          </p:cNvSpPr>
          <p:nvPr>
            <p:ph type="body" sz="quarter" idx="10"/>
          </p:nvPr>
        </p:nvSpPr>
        <p:spPr>
          <a:xfrm>
            <a:off x="1598132" y="1043526"/>
            <a:ext cx="9209956" cy="1440254"/>
          </a:xfrm>
        </p:spPr>
        <p:txBody>
          <a:bodyPr>
            <a:normAutofit fontScale="77500" lnSpcReduction="20000"/>
          </a:bodyPr>
          <a:lstStyle/>
          <a:p>
            <a:r>
              <a:rPr lang="en-GB" sz="15000" dirty="0"/>
              <a:t>1</a:t>
            </a:r>
            <a:r>
              <a:rPr lang="en-GB" sz="15000" baseline="30000" dirty="0"/>
              <a:t>st</a:t>
            </a:r>
            <a:r>
              <a:rPr lang="en-GB" sz="15000" dirty="0"/>
              <a:t> country</a:t>
            </a:r>
          </a:p>
        </p:txBody>
      </p:sp>
      <p:sp>
        <p:nvSpPr>
          <p:cNvPr id="6" name="Text Placeholder 5">
            <a:extLst>
              <a:ext uri="{FF2B5EF4-FFF2-40B4-BE49-F238E27FC236}">
                <a16:creationId xmlns:a16="http://schemas.microsoft.com/office/drawing/2014/main" id="{48EA8198-02D0-FFD3-B3A9-318FF22D19C1}"/>
              </a:ext>
            </a:extLst>
          </p:cNvPr>
          <p:cNvSpPr>
            <a:spLocks noGrp="1"/>
          </p:cNvSpPr>
          <p:nvPr>
            <p:ph type="body" sz="quarter" idx="11"/>
          </p:nvPr>
        </p:nvSpPr>
        <p:spPr/>
        <p:txBody>
          <a:bodyPr/>
          <a:lstStyle/>
          <a:p>
            <a:r>
              <a:rPr lang="en-GB" dirty="0"/>
              <a:t>To create an online reporting platform based on the FLW Standard</a:t>
            </a:r>
          </a:p>
        </p:txBody>
      </p:sp>
      <p:pic>
        <p:nvPicPr>
          <p:cNvPr id="3" name="Picture 2" descr="A black and white logo&#10;&#10;AI-generated content may be incorrect.">
            <a:extLst>
              <a:ext uri="{FF2B5EF4-FFF2-40B4-BE49-F238E27FC236}">
                <a16:creationId xmlns:a16="http://schemas.microsoft.com/office/drawing/2014/main" id="{2E1055E5-AB2B-45DB-0BD0-DD3FACD3A2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C5BFE620-5E67-3841-5132-BAE0610100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
        <p:nvSpPr>
          <p:cNvPr id="8" name="Content Placeholder 1">
            <a:extLst>
              <a:ext uri="{FF2B5EF4-FFF2-40B4-BE49-F238E27FC236}">
                <a16:creationId xmlns:a16="http://schemas.microsoft.com/office/drawing/2014/main" id="{EB2889D6-A71E-527B-742A-6A9BE3CED4A2}"/>
              </a:ext>
            </a:extLst>
          </p:cNvPr>
          <p:cNvSpPr>
            <a:spLocks noGrp="1"/>
          </p:cNvSpPr>
          <p:nvPr>
            <p:ph sz="half" idx="2"/>
          </p:nvPr>
        </p:nvSpPr>
        <p:spPr>
          <a:xfrm>
            <a:off x="1083733" y="4683972"/>
            <a:ext cx="10395870" cy="2253810"/>
          </a:xfrm>
        </p:spPr>
        <p:txBody>
          <a:bodyPr/>
          <a:lstStyle/>
          <a:p>
            <a:r>
              <a:rPr lang="en-US" sz="2200" dirty="0"/>
              <a:t>Consumer Goods Council of South Africa, 2023</a:t>
            </a:r>
          </a:p>
        </p:txBody>
      </p:sp>
    </p:spTree>
    <p:extLst>
      <p:ext uri="{BB962C8B-B14F-4D97-AF65-F5344CB8AC3E}">
        <p14:creationId xmlns:p14="http://schemas.microsoft.com/office/powerpoint/2010/main" val="3593330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1A6EA-01BF-EBFA-AD40-258778847EFC}"/>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6E53D5A-1BC5-178B-DFCB-27EF964B7663}"/>
              </a:ext>
            </a:extLst>
          </p:cNvPr>
          <p:cNvSpPr>
            <a:spLocks noGrp="1"/>
          </p:cNvSpPr>
          <p:nvPr>
            <p:ph type="body" sz="quarter" idx="10"/>
          </p:nvPr>
        </p:nvSpPr>
        <p:spPr>
          <a:xfrm>
            <a:off x="1500958" y="608679"/>
            <a:ext cx="9561421" cy="2530475"/>
          </a:xfrm>
        </p:spPr>
        <p:txBody>
          <a:bodyPr>
            <a:normAutofit/>
          </a:bodyPr>
          <a:lstStyle/>
          <a:p>
            <a:r>
              <a:rPr lang="en-GB" sz="15000" dirty="0"/>
              <a:t>59</a:t>
            </a:r>
          </a:p>
        </p:txBody>
      </p:sp>
      <p:sp>
        <p:nvSpPr>
          <p:cNvPr id="6" name="Text Placeholder 5">
            <a:extLst>
              <a:ext uri="{FF2B5EF4-FFF2-40B4-BE49-F238E27FC236}">
                <a16:creationId xmlns:a16="http://schemas.microsoft.com/office/drawing/2014/main" id="{311195BA-EB7D-8D58-B914-0E34EC211B40}"/>
              </a:ext>
            </a:extLst>
          </p:cNvPr>
          <p:cNvSpPr>
            <a:spLocks noGrp="1"/>
          </p:cNvSpPr>
          <p:nvPr>
            <p:ph type="body" sz="quarter" idx="11"/>
          </p:nvPr>
        </p:nvSpPr>
        <p:spPr/>
        <p:txBody>
          <a:bodyPr/>
          <a:lstStyle/>
          <a:p>
            <a:r>
              <a:rPr lang="en-GB" dirty="0"/>
              <a:t>Signatories have submitted data over 4 years with 22 submitting data each year</a:t>
            </a:r>
          </a:p>
        </p:txBody>
      </p:sp>
      <p:pic>
        <p:nvPicPr>
          <p:cNvPr id="3" name="Picture 2" descr="A black and white logo&#10;&#10;AI-generated content may be incorrect.">
            <a:extLst>
              <a:ext uri="{FF2B5EF4-FFF2-40B4-BE49-F238E27FC236}">
                <a16:creationId xmlns:a16="http://schemas.microsoft.com/office/drawing/2014/main" id="{FCDE9AF1-B649-BB0A-4974-9437E9BD5F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E58EEF61-0509-403E-CB85-D06F30B411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
        <p:nvSpPr>
          <p:cNvPr id="9" name="Content Placeholder 1">
            <a:extLst>
              <a:ext uri="{FF2B5EF4-FFF2-40B4-BE49-F238E27FC236}">
                <a16:creationId xmlns:a16="http://schemas.microsoft.com/office/drawing/2014/main" id="{DD7A690F-E857-08F0-F01F-CDCA7344E58D}"/>
              </a:ext>
            </a:extLst>
          </p:cNvPr>
          <p:cNvSpPr>
            <a:spLocks noGrp="1"/>
          </p:cNvSpPr>
          <p:nvPr>
            <p:ph sz="half" idx="2"/>
          </p:nvPr>
        </p:nvSpPr>
        <p:spPr>
          <a:xfrm>
            <a:off x="1083733" y="4683972"/>
            <a:ext cx="10395870" cy="2253810"/>
          </a:xfrm>
        </p:spPr>
        <p:txBody>
          <a:bodyPr/>
          <a:lstStyle/>
          <a:p>
            <a:r>
              <a:rPr lang="en-US" sz="2200" dirty="0"/>
              <a:t>Council for Scientific &amp; Industrial Research , 2025</a:t>
            </a:r>
          </a:p>
        </p:txBody>
      </p:sp>
    </p:spTree>
    <p:extLst>
      <p:ext uri="{BB962C8B-B14F-4D97-AF65-F5344CB8AC3E}">
        <p14:creationId xmlns:p14="http://schemas.microsoft.com/office/powerpoint/2010/main" val="3862938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466B1F-31B9-7474-80BC-1D5198A1AD0B}"/>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DFF0706C-038A-B327-8655-0DB2E3DE91B0}"/>
              </a:ext>
            </a:extLst>
          </p:cNvPr>
          <p:cNvSpPr>
            <a:spLocks noGrp="1"/>
          </p:cNvSpPr>
          <p:nvPr>
            <p:ph type="body" sz="quarter" idx="10"/>
          </p:nvPr>
        </p:nvSpPr>
        <p:spPr>
          <a:xfrm>
            <a:off x="1315289" y="523403"/>
            <a:ext cx="9561421" cy="2530475"/>
          </a:xfrm>
        </p:spPr>
        <p:txBody>
          <a:bodyPr>
            <a:normAutofit/>
          </a:bodyPr>
          <a:lstStyle/>
          <a:p>
            <a:r>
              <a:rPr lang="en-GB" sz="15000" dirty="0"/>
              <a:t>22</a:t>
            </a:r>
          </a:p>
        </p:txBody>
      </p:sp>
      <p:sp>
        <p:nvSpPr>
          <p:cNvPr id="6" name="Text Placeholder 5">
            <a:extLst>
              <a:ext uri="{FF2B5EF4-FFF2-40B4-BE49-F238E27FC236}">
                <a16:creationId xmlns:a16="http://schemas.microsoft.com/office/drawing/2014/main" id="{B7CE1981-A213-12A4-A3C0-FD06808F868C}"/>
              </a:ext>
            </a:extLst>
          </p:cNvPr>
          <p:cNvSpPr>
            <a:spLocks noGrp="1"/>
          </p:cNvSpPr>
          <p:nvPr>
            <p:ph type="body" sz="quarter" idx="11"/>
          </p:nvPr>
        </p:nvSpPr>
        <p:spPr/>
        <p:txBody>
          <a:bodyPr/>
          <a:lstStyle/>
          <a:p>
            <a:r>
              <a:rPr lang="en-GB" dirty="0"/>
              <a:t>Signatories have submitted action plans this year</a:t>
            </a:r>
          </a:p>
        </p:txBody>
      </p:sp>
      <p:pic>
        <p:nvPicPr>
          <p:cNvPr id="3" name="Picture 2" descr="A black and white logo&#10;&#10;AI-generated content may be incorrect.">
            <a:extLst>
              <a:ext uri="{FF2B5EF4-FFF2-40B4-BE49-F238E27FC236}">
                <a16:creationId xmlns:a16="http://schemas.microsoft.com/office/drawing/2014/main" id="{0686078C-F651-B5DC-8A5D-AE9895B4C1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F34DB122-B034-E214-AC09-26EF2208AE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
        <p:nvSpPr>
          <p:cNvPr id="9" name="Content Placeholder 1">
            <a:extLst>
              <a:ext uri="{FF2B5EF4-FFF2-40B4-BE49-F238E27FC236}">
                <a16:creationId xmlns:a16="http://schemas.microsoft.com/office/drawing/2014/main" id="{E3BFC002-1EA4-3CCA-043B-E893AAA8E277}"/>
              </a:ext>
            </a:extLst>
          </p:cNvPr>
          <p:cNvSpPr>
            <a:spLocks noGrp="1"/>
          </p:cNvSpPr>
          <p:nvPr>
            <p:ph sz="half" idx="2"/>
          </p:nvPr>
        </p:nvSpPr>
        <p:spPr>
          <a:xfrm>
            <a:off x="1083733" y="4683972"/>
            <a:ext cx="10395870" cy="2253810"/>
          </a:xfrm>
        </p:spPr>
        <p:txBody>
          <a:bodyPr/>
          <a:lstStyle/>
          <a:p>
            <a:r>
              <a:rPr lang="en-US" sz="2200" dirty="0"/>
              <a:t>Consumer Goods Council of South Africa, 2025</a:t>
            </a:r>
          </a:p>
        </p:txBody>
      </p:sp>
    </p:spTree>
    <p:extLst>
      <p:ext uri="{BB962C8B-B14F-4D97-AF65-F5344CB8AC3E}">
        <p14:creationId xmlns:p14="http://schemas.microsoft.com/office/powerpoint/2010/main" val="42416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896434-5970-E918-26BE-376AC5675E16}"/>
            </a:ext>
          </a:extLst>
        </p:cNvPr>
        <p:cNvGrpSpPr/>
        <p:nvPr/>
      </p:nvGrpSpPr>
      <p:grpSpPr>
        <a:xfrm>
          <a:off x="0" y="0"/>
          <a:ext cx="0" cy="0"/>
          <a:chOff x="0" y="0"/>
          <a:chExt cx="0" cy="0"/>
        </a:xfrm>
      </p:grpSpPr>
      <p:sp>
        <p:nvSpPr>
          <p:cNvPr id="22" name="Rectangle 21">
            <a:extLst>
              <a:ext uri="{FF2B5EF4-FFF2-40B4-BE49-F238E27FC236}">
                <a16:creationId xmlns:a16="http://schemas.microsoft.com/office/drawing/2014/main" id="{DA1EDACC-85A2-EEBE-9154-4C68B37EB1E1}"/>
              </a:ext>
            </a:extLst>
          </p:cNvPr>
          <p:cNvSpPr/>
          <p:nvPr/>
        </p:nvSpPr>
        <p:spPr>
          <a:xfrm>
            <a:off x="7025887" y="5218073"/>
            <a:ext cx="4836477" cy="13504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E259355F-4F1E-69A1-924C-13A132E64BC1}"/>
              </a:ext>
            </a:extLst>
          </p:cNvPr>
          <p:cNvCxnSpPr>
            <a:cxnSpLocks/>
          </p:cNvCxnSpPr>
          <p:nvPr/>
        </p:nvCxnSpPr>
        <p:spPr>
          <a:xfrm flipH="1">
            <a:off x="6577787" y="1745945"/>
            <a:ext cx="778418" cy="786635"/>
          </a:xfrm>
          <a:prstGeom prst="line">
            <a:avLst/>
          </a:prstGeom>
          <a:ln w="19050">
            <a:solidFill>
              <a:srgbClr val="263A7D"/>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7915665-0DCD-5CAC-9A19-3FC8418CB7CF}"/>
              </a:ext>
            </a:extLst>
          </p:cNvPr>
          <p:cNvCxnSpPr>
            <a:cxnSpLocks/>
          </p:cNvCxnSpPr>
          <p:nvPr/>
        </p:nvCxnSpPr>
        <p:spPr>
          <a:xfrm>
            <a:off x="4468599" y="1954166"/>
            <a:ext cx="781774" cy="612351"/>
          </a:xfrm>
          <a:prstGeom prst="line">
            <a:avLst/>
          </a:prstGeom>
          <a:ln w="19050">
            <a:solidFill>
              <a:srgbClr val="EC7C2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3EE0CA8-5C4F-D4E6-FE8B-98A289238247}"/>
              </a:ext>
            </a:extLst>
          </p:cNvPr>
          <p:cNvCxnSpPr>
            <a:cxnSpLocks/>
          </p:cNvCxnSpPr>
          <p:nvPr/>
        </p:nvCxnSpPr>
        <p:spPr>
          <a:xfrm flipH="1">
            <a:off x="7015105" y="3299577"/>
            <a:ext cx="682200" cy="0"/>
          </a:xfrm>
          <a:prstGeom prst="line">
            <a:avLst/>
          </a:prstGeom>
          <a:ln w="19050">
            <a:solidFill>
              <a:srgbClr val="6FAB44"/>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28A955E2-86A1-1443-1D1E-7279A933EF00}"/>
              </a:ext>
            </a:extLst>
          </p:cNvPr>
          <p:cNvSpPr/>
          <p:nvPr/>
        </p:nvSpPr>
        <p:spPr>
          <a:xfrm>
            <a:off x="7934172" y="2690478"/>
            <a:ext cx="3873942" cy="2363687"/>
          </a:xfrm>
          <a:prstGeom prst="rect">
            <a:avLst/>
          </a:prstGeom>
          <a:solidFill>
            <a:srgbClr val="6FAB44"/>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Verdana" panose="020B0604030504040204" pitchFamily="34" charset="0"/>
              <a:ea typeface="+mn-ea"/>
              <a:cs typeface="+mn-cs"/>
            </a:endParaRPr>
          </a:p>
        </p:txBody>
      </p:sp>
      <p:sp>
        <p:nvSpPr>
          <p:cNvPr id="2" name="Rectangle 1">
            <a:extLst>
              <a:ext uri="{FF2B5EF4-FFF2-40B4-BE49-F238E27FC236}">
                <a16:creationId xmlns:a16="http://schemas.microsoft.com/office/drawing/2014/main" id="{303C9B33-A4B5-908B-F56B-F5207814A37D}"/>
              </a:ext>
            </a:extLst>
          </p:cNvPr>
          <p:cNvSpPr/>
          <p:nvPr/>
        </p:nvSpPr>
        <p:spPr>
          <a:xfrm>
            <a:off x="427526" y="1071582"/>
            <a:ext cx="3780552" cy="1566401"/>
          </a:xfrm>
          <a:prstGeom prst="rect">
            <a:avLst/>
          </a:prstGeom>
          <a:solidFill>
            <a:srgbClr val="EC7C2F"/>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Verdana" panose="020B0604030504040204" pitchFamily="34" charset="0"/>
              <a:ea typeface="+mn-ea"/>
              <a:cs typeface="+mn-cs"/>
            </a:endParaRPr>
          </a:p>
        </p:txBody>
      </p:sp>
      <p:grpSp>
        <p:nvGrpSpPr>
          <p:cNvPr id="26" name="Group 25">
            <a:extLst>
              <a:ext uri="{FF2B5EF4-FFF2-40B4-BE49-F238E27FC236}">
                <a16:creationId xmlns:a16="http://schemas.microsoft.com/office/drawing/2014/main" id="{405609C9-94BA-C7B0-25CB-283C1E8B116A}"/>
              </a:ext>
            </a:extLst>
          </p:cNvPr>
          <p:cNvGrpSpPr/>
          <p:nvPr/>
        </p:nvGrpSpPr>
        <p:grpSpPr>
          <a:xfrm>
            <a:off x="3887719" y="1280686"/>
            <a:ext cx="826225" cy="826225"/>
            <a:chOff x="232930" y="749811"/>
            <a:chExt cx="1144705" cy="1144704"/>
          </a:xfrm>
        </p:grpSpPr>
        <p:sp>
          <p:nvSpPr>
            <p:cNvPr id="6" name="Oval 5">
              <a:extLst>
                <a:ext uri="{FF2B5EF4-FFF2-40B4-BE49-F238E27FC236}">
                  <a16:creationId xmlns:a16="http://schemas.microsoft.com/office/drawing/2014/main" id="{9B89A152-F253-9B48-A897-DE24FC0D62D9}"/>
                </a:ext>
              </a:extLst>
            </p:cNvPr>
            <p:cNvSpPr/>
            <p:nvPr/>
          </p:nvSpPr>
          <p:spPr>
            <a:xfrm>
              <a:off x="232930" y="749811"/>
              <a:ext cx="1144705" cy="1144704"/>
            </a:xfrm>
            <a:prstGeom prst="ellipse">
              <a:avLst/>
            </a:prstGeom>
            <a:solidFill>
              <a:srgbClr val="EC7C2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FE29740E-BEAD-92CA-EF88-72F048BC9BFD}"/>
                </a:ext>
              </a:extLst>
            </p:cNvPr>
            <p:cNvPicPr>
              <a:picLocks noChangeAspect="1"/>
            </p:cNvPicPr>
            <p:nvPr/>
          </p:nvPicPr>
          <p:blipFill>
            <a:blip r:embed="rId3" cstate="screen">
              <a:lum bright="100000" contrast="-40000"/>
              <a:extLst>
                <a:ext uri="{28A0092B-C50C-407E-A947-70E740481C1C}">
                  <a14:useLocalDpi xmlns:a14="http://schemas.microsoft.com/office/drawing/2010/main"/>
                </a:ext>
              </a:extLst>
            </a:blip>
            <a:stretch>
              <a:fillRect/>
            </a:stretch>
          </p:blipFill>
          <p:spPr>
            <a:xfrm>
              <a:off x="513642" y="971883"/>
              <a:ext cx="626825" cy="628465"/>
            </a:xfrm>
            <a:prstGeom prst="rect">
              <a:avLst/>
            </a:prstGeom>
          </p:spPr>
        </p:pic>
      </p:grpSp>
      <p:sp>
        <p:nvSpPr>
          <p:cNvPr id="5" name="TextBox 4">
            <a:extLst>
              <a:ext uri="{FF2B5EF4-FFF2-40B4-BE49-F238E27FC236}">
                <a16:creationId xmlns:a16="http://schemas.microsoft.com/office/drawing/2014/main" id="{DBDF696D-3AA6-87D4-C450-7E68F44DA279}"/>
              </a:ext>
            </a:extLst>
          </p:cNvPr>
          <p:cNvSpPr txBox="1"/>
          <p:nvPr/>
        </p:nvSpPr>
        <p:spPr>
          <a:xfrm>
            <a:off x="747447" y="1198228"/>
            <a:ext cx="3216571"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2400" b="1" i="0" u="none" strike="noStrike" kern="1200" cap="none" spc="0" normalizeH="0" baseline="0" noProof="0" dirty="0">
                <a:ln>
                  <a:noFill/>
                </a:ln>
                <a:solidFill>
                  <a:prstClr val="white"/>
                </a:solidFill>
                <a:effectLst/>
                <a:uLnTx/>
                <a:uFillTx/>
                <a:latin typeface="Aptos" panose="020B0004020202020204" pitchFamily="34" charset="0"/>
                <a:cs typeface="Arial" panose="020B0604020202020204" pitchFamily="34" charset="0"/>
              </a:rPr>
              <a:t>Transformation, Training and Development</a:t>
            </a:r>
          </a:p>
        </p:txBody>
      </p:sp>
      <p:sp>
        <p:nvSpPr>
          <p:cNvPr id="20" name="Rectangle 19">
            <a:extLst>
              <a:ext uri="{FF2B5EF4-FFF2-40B4-BE49-F238E27FC236}">
                <a16:creationId xmlns:a16="http://schemas.microsoft.com/office/drawing/2014/main" id="{5D2B1ACE-45D4-CA9F-3081-CBD59DF3B335}"/>
              </a:ext>
            </a:extLst>
          </p:cNvPr>
          <p:cNvSpPr/>
          <p:nvPr/>
        </p:nvSpPr>
        <p:spPr>
          <a:xfrm>
            <a:off x="7543365" y="968159"/>
            <a:ext cx="4284307" cy="1615458"/>
          </a:xfrm>
          <a:prstGeom prst="rect">
            <a:avLst/>
          </a:prstGeom>
          <a:solidFill>
            <a:srgbClr val="006EAD"/>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Verdana" panose="020B0604030504040204" pitchFamily="34" charset="0"/>
              <a:ea typeface="+mn-ea"/>
              <a:cs typeface="+mn-cs"/>
            </a:endParaRPr>
          </a:p>
        </p:txBody>
      </p:sp>
      <p:sp>
        <p:nvSpPr>
          <p:cNvPr id="23" name="TextBox 22">
            <a:extLst>
              <a:ext uri="{FF2B5EF4-FFF2-40B4-BE49-F238E27FC236}">
                <a16:creationId xmlns:a16="http://schemas.microsoft.com/office/drawing/2014/main" id="{8C14A768-9E25-CFE0-0D14-3F1AD2371E0E}"/>
              </a:ext>
            </a:extLst>
          </p:cNvPr>
          <p:cNvSpPr txBox="1"/>
          <p:nvPr/>
        </p:nvSpPr>
        <p:spPr>
          <a:xfrm>
            <a:off x="8235492" y="1327220"/>
            <a:ext cx="3402304"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2400" b="1" i="0" u="none" strike="noStrike" kern="1200" cap="none" spc="0" normalizeH="0" baseline="0" noProof="0" dirty="0">
                <a:ln>
                  <a:noFill/>
                </a:ln>
                <a:solidFill>
                  <a:prstClr val="white"/>
                </a:solidFill>
                <a:effectLst/>
                <a:uLnTx/>
                <a:uFillTx/>
                <a:ea typeface="+mn-ea"/>
                <a:cs typeface="Arial" panose="020B0604020202020204" pitchFamily="34" charset="0"/>
              </a:rPr>
              <a:t>Consumer Goods Crime Risk Initiative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white"/>
              </a:solidFill>
              <a:effectLst/>
              <a:uLnTx/>
              <a:uFillTx/>
              <a:latin typeface="Verdana" panose="020B0604030504040204" pitchFamily="34" charset="0"/>
              <a:ea typeface="+mn-ea"/>
              <a:cs typeface="Arial" panose="020B0604020202020204" pitchFamily="34" charset="0"/>
            </a:endParaRPr>
          </a:p>
        </p:txBody>
      </p:sp>
      <p:sp>
        <p:nvSpPr>
          <p:cNvPr id="21" name="Oval 20">
            <a:extLst>
              <a:ext uri="{FF2B5EF4-FFF2-40B4-BE49-F238E27FC236}">
                <a16:creationId xmlns:a16="http://schemas.microsoft.com/office/drawing/2014/main" id="{4A4C9FC8-4DAB-D34A-658D-F4F6D9440DD6}"/>
              </a:ext>
            </a:extLst>
          </p:cNvPr>
          <p:cNvSpPr/>
          <p:nvPr/>
        </p:nvSpPr>
        <p:spPr>
          <a:xfrm>
            <a:off x="7021522" y="1221464"/>
            <a:ext cx="826225" cy="826225"/>
          </a:xfrm>
          <a:prstGeom prst="ellipse">
            <a:avLst/>
          </a:prstGeom>
          <a:solidFill>
            <a:srgbClr val="006EAD"/>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3515FF10-D3F2-DD85-56DA-C5D2D4593DBA}"/>
              </a:ext>
            </a:extLst>
          </p:cNvPr>
          <p:cNvSpPr/>
          <p:nvPr/>
        </p:nvSpPr>
        <p:spPr>
          <a:xfrm>
            <a:off x="453271" y="2831701"/>
            <a:ext cx="3780552" cy="2116730"/>
          </a:xfrm>
          <a:prstGeom prst="rect">
            <a:avLst/>
          </a:prstGeom>
          <a:solidFill>
            <a:srgbClr val="6FAB44"/>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Verdana" panose="020B0604030504040204" pitchFamily="34" charset="0"/>
              <a:ea typeface="+mn-ea"/>
              <a:cs typeface="+mn-cs"/>
            </a:endParaRPr>
          </a:p>
        </p:txBody>
      </p:sp>
      <p:sp>
        <p:nvSpPr>
          <p:cNvPr id="31" name="TextBox 30">
            <a:extLst>
              <a:ext uri="{FF2B5EF4-FFF2-40B4-BE49-F238E27FC236}">
                <a16:creationId xmlns:a16="http://schemas.microsoft.com/office/drawing/2014/main" id="{20613268-4ADB-2660-E32E-1FB4AFED7B7C}"/>
              </a:ext>
            </a:extLst>
          </p:cNvPr>
          <p:cNvSpPr txBox="1"/>
          <p:nvPr/>
        </p:nvSpPr>
        <p:spPr>
          <a:xfrm>
            <a:off x="663155" y="3163304"/>
            <a:ext cx="3429921" cy="13849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2400" b="1" i="0" u="none" strike="noStrike" kern="1200" cap="none" spc="0" normalizeH="0" baseline="0" noProof="0" dirty="0">
                <a:ln>
                  <a:noFill/>
                </a:ln>
                <a:solidFill>
                  <a:prstClr val="white"/>
                </a:solidFill>
                <a:effectLst/>
                <a:uLnTx/>
                <a:uFillTx/>
                <a:ea typeface="+mn-ea"/>
                <a:cs typeface="Arial" panose="020B0604020202020204" pitchFamily="34" charset="0"/>
              </a:rPr>
              <a:t>Legal, Regulatory &amp; Stakeholder Engagement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white"/>
              </a:solidFill>
              <a:effectLst/>
              <a:uLnTx/>
              <a:uFillTx/>
              <a:latin typeface="Verdana" panose="020B0604030504040204" pitchFamily="34" charset="0"/>
              <a:ea typeface="+mn-ea"/>
              <a:cs typeface="Arial" panose="020B0604020202020204" pitchFamily="34" charset="0"/>
            </a:endParaRPr>
          </a:p>
        </p:txBody>
      </p:sp>
      <p:grpSp>
        <p:nvGrpSpPr>
          <p:cNvPr id="8" name="Group 7">
            <a:extLst>
              <a:ext uri="{FF2B5EF4-FFF2-40B4-BE49-F238E27FC236}">
                <a16:creationId xmlns:a16="http://schemas.microsoft.com/office/drawing/2014/main" id="{FD2CB892-B11B-2E01-CF0A-5325504DF0D5}"/>
              </a:ext>
            </a:extLst>
          </p:cNvPr>
          <p:cNvGrpSpPr/>
          <p:nvPr/>
        </p:nvGrpSpPr>
        <p:grpSpPr>
          <a:xfrm>
            <a:off x="3698991" y="2924319"/>
            <a:ext cx="826225" cy="826225"/>
            <a:chOff x="863836" y="2895763"/>
            <a:chExt cx="826225" cy="826225"/>
          </a:xfrm>
        </p:grpSpPr>
        <p:sp>
          <p:nvSpPr>
            <p:cNvPr id="29" name="Oval 28">
              <a:extLst>
                <a:ext uri="{FF2B5EF4-FFF2-40B4-BE49-F238E27FC236}">
                  <a16:creationId xmlns:a16="http://schemas.microsoft.com/office/drawing/2014/main" id="{7535CC73-6DB4-0002-13C5-63AA3EED4DAA}"/>
                </a:ext>
              </a:extLst>
            </p:cNvPr>
            <p:cNvSpPr/>
            <p:nvPr/>
          </p:nvSpPr>
          <p:spPr>
            <a:xfrm>
              <a:off x="863836" y="2895763"/>
              <a:ext cx="826225" cy="826225"/>
            </a:xfrm>
            <a:prstGeom prst="ellipse">
              <a:avLst/>
            </a:prstGeom>
            <a:solidFill>
              <a:srgbClr val="6FAB4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2" name="Picture 31">
              <a:extLst>
                <a:ext uri="{FF2B5EF4-FFF2-40B4-BE49-F238E27FC236}">
                  <a16:creationId xmlns:a16="http://schemas.microsoft.com/office/drawing/2014/main" id="{E3788998-95FB-1C53-D3A8-B25A120B7F4C}"/>
                </a:ext>
              </a:extLst>
            </p:cNvPr>
            <p:cNvPicPr>
              <a:picLocks noChangeAspect="1"/>
            </p:cNvPicPr>
            <p:nvPr/>
          </p:nvPicPr>
          <p:blipFill>
            <a:blip r:embed="rId4" cstate="screen">
              <a:lum bright="100000" contrast="-70000"/>
              <a:extLst>
                <a:ext uri="{28A0092B-C50C-407E-A947-70E740481C1C}">
                  <a14:useLocalDpi xmlns:a14="http://schemas.microsoft.com/office/drawing/2010/main"/>
                </a:ext>
              </a:extLst>
            </a:blip>
            <a:stretch>
              <a:fillRect/>
            </a:stretch>
          </p:blipFill>
          <p:spPr>
            <a:xfrm>
              <a:off x="1044669" y="3023027"/>
              <a:ext cx="495988" cy="495988"/>
            </a:xfrm>
            <a:prstGeom prst="rect">
              <a:avLst/>
            </a:prstGeom>
            <a:ln w="57150">
              <a:noFill/>
            </a:ln>
          </p:spPr>
        </p:pic>
      </p:grpSp>
      <p:sp>
        <p:nvSpPr>
          <p:cNvPr id="34" name="TextBox 33">
            <a:extLst>
              <a:ext uri="{FF2B5EF4-FFF2-40B4-BE49-F238E27FC236}">
                <a16:creationId xmlns:a16="http://schemas.microsoft.com/office/drawing/2014/main" id="{6277C701-B35F-EB62-DAAE-B5BF76FFB1D0}"/>
              </a:ext>
            </a:extLst>
          </p:cNvPr>
          <p:cNvSpPr txBox="1"/>
          <p:nvPr/>
        </p:nvSpPr>
        <p:spPr>
          <a:xfrm>
            <a:off x="8399999" y="3106907"/>
            <a:ext cx="2750511"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2400" b="1" i="0" u="none" strike="noStrike" kern="1200" cap="none" spc="0" normalizeH="0" baseline="0" noProof="0" dirty="0">
                <a:ln>
                  <a:noFill/>
                </a:ln>
                <a:solidFill>
                  <a:prstClr val="white"/>
                </a:solidFill>
                <a:effectLst/>
                <a:uLnTx/>
                <a:uFillTx/>
                <a:ea typeface="+mn-ea"/>
                <a:cs typeface="Arial" panose="020B0604020202020204" pitchFamily="34" charset="0"/>
              </a:rPr>
              <a:t>Food Safety and Sustainability Initiative</a:t>
            </a:r>
          </a:p>
        </p:txBody>
      </p:sp>
      <p:grpSp>
        <p:nvGrpSpPr>
          <p:cNvPr id="9" name="Group 8">
            <a:extLst>
              <a:ext uri="{FF2B5EF4-FFF2-40B4-BE49-F238E27FC236}">
                <a16:creationId xmlns:a16="http://schemas.microsoft.com/office/drawing/2014/main" id="{21F00313-5C7F-CA45-95FF-D5BF759CCD32}"/>
              </a:ext>
            </a:extLst>
          </p:cNvPr>
          <p:cNvGrpSpPr/>
          <p:nvPr/>
        </p:nvGrpSpPr>
        <p:grpSpPr>
          <a:xfrm>
            <a:off x="7447281" y="2874072"/>
            <a:ext cx="826225" cy="824400"/>
            <a:chOff x="5720493" y="2816914"/>
            <a:chExt cx="826225" cy="824400"/>
          </a:xfrm>
          <a:solidFill>
            <a:srgbClr val="6FAB44"/>
          </a:solidFill>
        </p:grpSpPr>
        <p:sp>
          <p:nvSpPr>
            <p:cNvPr id="36" name="Oval 35">
              <a:extLst>
                <a:ext uri="{FF2B5EF4-FFF2-40B4-BE49-F238E27FC236}">
                  <a16:creationId xmlns:a16="http://schemas.microsoft.com/office/drawing/2014/main" id="{B3007133-8740-F47E-3E68-94A44F89AA9B}"/>
                </a:ext>
              </a:extLst>
            </p:cNvPr>
            <p:cNvSpPr/>
            <p:nvPr/>
          </p:nvSpPr>
          <p:spPr>
            <a:xfrm>
              <a:off x="5720493" y="2816914"/>
              <a:ext cx="826225" cy="824400"/>
            </a:xfrm>
            <a:prstGeom prst="ellipse">
              <a:avLst/>
            </a:prstGeom>
            <a:grp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8" name="Picture 37">
              <a:extLst>
                <a:ext uri="{FF2B5EF4-FFF2-40B4-BE49-F238E27FC236}">
                  <a16:creationId xmlns:a16="http://schemas.microsoft.com/office/drawing/2014/main" id="{D4237E05-FB47-E32A-3EEF-7923FE1C7913}"/>
                </a:ext>
              </a:extLst>
            </p:cNvPr>
            <p:cNvPicPr>
              <a:picLocks noChangeAspect="1"/>
            </p:cNvPicPr>
            <p:nvPr/>
          </p:nvPicPr>
          <p:blipFill>
            <a:blip r:embed="rId5" cstate="screen">
              <a:lum bright="100000" contrast="-70000"/>
              <a:extLst>
                <a:ext uri="{28A0092B-C50C-407E-A947-70E740481C1C}">
                  <a14:useLocalDpi xmlns:a14="http://schemas.microsoft.com/office/drawing/2010/main"/>
                </a:ext>
              </a:extLst>
            </a:blip>
            <a:stretch>
              <a:fillRect/>
            </a:stretch>
          </p:blipFill>
          <p:spPr>
            <a:xfrm>
              <a:off x="5916240" y="2975712"/>
              <a:ext cx="446123" cy="495120"/>
            </a:xfrm>
            <a:prstGeom prst="rect">
              <a:avLst/>
            </a:prstGeom>
            <a:grpFill/>
          </p:spPr>
        </p:pic>
      </p:grpSp>
      <p:grpSp>
        <p:nvGrpSpPr>
          <p:cNvPr id="19" name="Group 18">
            <a:extLst>
              <a:ext uri="{FF2B5EF4-FFF2-40B4-BE49-F238E27FC236}">
                <a16:creationId xmlns:a16="http://schemas.microsoft.com/office/drawing/2014/main" id="{1AC52AA9-4C52-2304-52DA-8A326C57AB4A}"/>
              </a:ext>
            </a:extLst>
          </p:cNvPr>
          <p:cNvGrpSpPr/>
          <p:nvPr/>
        </p:nvGrpSpPr>
        <p:grpSpPr>
          <a:xfrm>
            <a:off x="1018803" y="5146783"/>
            <a:ext cx="9967143" cy="1149522"/>
            <a:chOff x="1416646" y="5464195"/>
            <a:chExt cx="9967143" cy="1149522"/>
          </a:xfrm>
        </p:grpSpPr>
        <p:sp>
          <p:nvSpPr>
            <p:cNvPr id="42" name="Rectangle 41">
              <a:extLst>
                <a:ext uri="{FF2B5EF4-FFF2-40B4-BE49-F238E27FC236}">
                  <a16:creationId xmlns:a16="http://schemas.microsoft.com/office/drawing/2014/main" id="{EB314BD0-E707-4DC8-FA98-B1BEB9D67D84}"/>
                </a:ext>
              </a:extLst>
            </p:cNvPr>
            <p:cNvSpPr/>
            <p:nvPr/>
          </p:nvSpPr>
          <p:spPr>
            <a:xfrm>
              <a:off x="1416646" y="5464195"/>
              <a:ext cx="9938888" cy="1149522"/>
            </a:xfrm>
            <a:prstGeom prst="rect">
              <a:avLst/>
            </a:prstGeom>
            <a:solidFill>
              <a:srgbClr val="263A7D"/>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Verdana" panose="020B0604030504040204" pitchFamily="34" charset="0"/>
                <a:ea typeface="+mn-ea"/>
                <a:cs typeface="+mn-cs"/>
              </a:endParaRPr>
            </a:p>
          </p:txBody>
        </p:sp>
        <p:sp>
          <p:nvSpPr>
            <p:cNvPr id="44" name="TextBox 43">
              <a:extLst>
                <a:ext uri="{FF2B5EF4-FFF2-40B4-BE49-F238E27FC236}">
                  <a16:creationId xmlns:a16="http://schemas.microsoft.com/office/drawing/2014/main" id="{69F4181C-1163-21B7-6CAF-AACF58CAE803}"/>
                </a:ext>
              </a:extLst>
            </p:cNvPr>
            <p:cNvSpPr txBox="1"/>
            <p:nvPr/>
          </p:nvSpPr>
          <p:spPr>
            <a:xfrm>
              <a:off x="1603897" y="5631966"/>
              <a:ext cx="9779892" cy="67710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400" b="1" i="0" u="none" strike="noStrike" kern="1200" cap="none" spc="0" normalizeH="0" baseline="0" noProof="0" dirty="0">
                <a:ln>
                  <a:noFill/>
                </a:ln>
                <a:solidFill>
                  <a:prstClr val="white"/>
                </a:solidFill>
                <a:effectLst/>
                <a:uLnTx/>
                <a:uFillTx/>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2400" b="1" i="0" u="none" strike="noStrike" kern="1200" cap="none" spc="0" normalizeH="0" baseline="0" noProof="0" dirty="0">
                  <a:ln>
                    <a:noFill/>
                  </a:ln>
                  <a:solidFill>
                    <a:prstClr val="white"/>
                  </a:solidFill>
                  <a:effectLst/>
                  <a:uLnTx/>
                  <a:uFillTx/>
                  <a:ea typeface="+mn-ea"/>
                  <a:cs typeface="Arial" panose="020B0604020202020204" pitchFamily="34" charset="0"/>
                </a:rPr>
                <a:t>Global Standards and Solutions</a:t>
              </a:r>
            </a:p>
          </p:txBody>
        </p:sp>
      </p:grpSp>
      <p:sp>
        <p:nvSpPr>
          <p:cNvPr id="43" name="Oval 42">
            <a:extLst>
              <a:ext uri="{FF2B5EF4-FFF2-40B4-BE49-F238E27FC236}">
                <a16:creationId xmlns:a16="http://schemas.microsoft.com/office/drawing/2014/main" id="{E8DAF43D-A5DA-3E7D-77F1-C3AB31954D74}"/>
              </a:ext>
            </a:extLst>
          </p:cNvPr>
          <p:cNvSpPr/>
          <p:nvPr/>
        </p:nvSpPr>
        <p:spPr>
          <a:xfrm>
            <a:off x="5635074" y="4360164"/>
            <a:ext cx="826225" cy="826225"/>
          </a:xfrm>
          <a:prstGeom prst="ellipse">
            <a:avLst/>
          </a:prstGeom>
          <a:solidFill>
            <a:srgbClr val="263A7D"/>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6" name="Straight Connector 45">
            <a:extLst>
              <a:ext uri="{FF2B5EF4-FFF2-40B4-BE49-F238E27FC236}">
                <a16:creationId xmlns:a16="http://schemas.microsoft.com/office/drawing/2014/main" id="{C220E8C0-4611-06E4-596F-1F62E705A837}"/>
              </a:ext>
            </a:extLst>
          </p:cNvPr>
          <p:cNvCxnSpPr>
            <a:cxnSpLocks/>
          </p:cNvCxnSpPr>
          <p:nvPr/>
        </p:nvCxnSpPr>
        <p:spPr>
          <a:xfrm flipV="1">
            <a:off x="6019864" y="3872321"/>
            <a:ext cx="0" cy="834555"/>
          </a:xfrm>
          <a:prstGeom prst="line">
            <a:avLst/>
          </a:prstGeom>
          <a:ln w="19050">
            <a:solidFill>
              <a:srgbClr val="263A7D"/>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68C921FE-ABEE-A5A9-8739-215EBFEF6E27}"/>
              </a:ext>
            </a:extLst>
          </p:cNvPr>
          <p:cNvCxnSpPr>
            <a:cxnSpLocks/>
          </p:cNvCxnSpPr>
          <p:nvPr/>
        </p:nvCxnSpPr>
        <p:spPr>
          <a:xfrm flipH="1">
            <a:off x="4300831" y="3299577"/>
            <a:ext cx="948828" cy="0"/>
          </a:xfrm>
          <a:prstGeom prst="line">
            <a:avLst/>
          </a:prstGeom>
          <a:ln w="19050">
            <a:solidFill>
              <a:srgbClr val="6FAB44"/>
            </a:solidFill>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680D3314-87F5-2F9C-CAAB-AF55181BF039}"/>
              </a:ext>
            </a:extLst>
          </p:cNvPr>
          <p:cNvSpPr/>
          <p:nvPr/>
        </p:nvSpPr>
        <p:spPr>
          <a:xfrm>
            <a:off x="4884109" y="1829170"/>
            <a:ext cx="2271511" cy="2066602"/>
          </a:xfrm>
          <a:prstGeom prst="ellipse">
            <a:avLst/>
          </a:prstGeom>
          <a:solidFill>
            <a:schemeClr val="bg1"/>
          </a:solidFill>
          <a:ln w="38100">
            <a:solidFill>
              <a:srgbClr val="263A7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a:ln>
                <a:noFill/>
              </a:ln>
              <a:solidFill>
                <a:srgbClr val="263A7D"/>
              </a:solidFill>
              <a:effectLst/>
              <a:uLnTx/>
              <a:uFillTx/>
              <a:latin typeface="Verdana" panose="020B0604030504040204" pitchFamily="34" charset="0"/>
              <a:ea typeface="+mn-ea"/>
              <a:cs typeface="+mn-cs"/>
            </a:endParaRPr>
          </a:p>
        </p:txBody>
      </p:sp>
      <p:pic>
        <p:nvPicPr>
          <p:cNvPr id="17" name="Picture 16" descr="A qr code on a white background&#10;&#10;Description automatically generated">
            <a:extLst>
              <a:ext uri="{FF2B5EF4-FFF2-40B4-BE49-F238E27FC236}">
                <a16:creationId xmlns:a16="http://schemas.microsoft.com/office/drawing/2014/main" id="{F7B72EB6-DB25-2B47-108B-1FBCA3EEDBC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98500" y="4539246"/>
            <a:ext cx="452427" cy="452427"/>
          </a:xfrm>
          <a:prstGeom prst="rect">
            <a:avLst/>
          </a:prstGeom>
        </p:spPr>
      </p:pic>
      <p:pic>
        <p:nvPicPr>
          <p:cNvPr id="28" name="Picture 27">
            <a:extLst>
              <a:ext uri="{FF2B5EF4-FFF2-40B4-BE49-F238E27FC236}">
                <a16:creationId xmlns:a16="http://schemas.microsoft.com/office/drawing/2014/main" id="{59837954-F233-0E08-1AE5-311B54050F1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36542" y="1435638"/>
            <a:ext cx="517348" cy="439200"/>
          </a:xfrm>
          <a:prstGeom prst="rect">
            <a:avLst/>
          </a:prstGeom>
        </p:spPr>
      </p:pic>
      <p:pic>
        <p:nvPicPr>
          <p:cNvPr id="7" name="Picture 6">
            <a:extLst>
              <a:ext uri="{FF2B5EF4-FFF2-40B4-BE49-F238E27FC236}">
                <a16:creationId xmlns:a16="http://schemas.microsoft.com/office/drawing/2014/main" id="{B2C39F06-F52D-F4B4-F60A-D7778C2DD1C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383058" y="2079911"/>
            <a:ext cx="1528617" cy="661689"/>
          </a:xfrm>
          <a:prstGeom prst="rect">
            <a:avLst/>
          </a:prstGeom>
        </p:spPr>
      </p:pic>
      <p:pic>
        <p:nvPicPr>
          <p:cNvPr id="10" name="Picture 9">
            <a:extLst>
              <a:ext uri="{FF2B5EF4-FFF2-40B4-BE49-F238E27FC236}">
                <a16:creationId xmlns:a16="http://schemas.microsoft.com/office/drawing/2014/main" id="{C76F75F6-B093-3C51-DCCA-3544CAD1DA57}"/>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5064515" y="2760399"/>
            <a:ext cx="1967344" cy="878747"/>
          </a:xfrm>
          <a:prstGeom prst="rect">
            <a:avLst/>
          </a:prstGeom>
        </p:spPr>
      </p:pic>
      <p:pic>
        <p:nvPicPr>
          <p:cNvPr id="47" name="Picture 46" descr="A logo of a flag and a fork&#10;&#10;AI-generated content may be incorrect.">
            <a:extLst>
              <a:ext uri="{FF2B5EF4-FFF2-40B4-BE49-F238E27FC236}">
                <a16:creationId xmlns:a16="http://schemas.microsoft.com/office/drawing/2014/main" id="{9A2A9EDA-49BA-BF77-55EF-3103BDB6C1D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216689" y="4011715"/>
            <a:ext cx="1707952" cy="1159643"/>
          </a:xfrm>
          <a:prstGeom prst="rect">
            <a:avLst/>
          </a:prstGeom>
        </p:spPr>
      </p:pic>
      <p:sp>
        <p:nvSpPr>
          <p:cNvPr id="49" name="TextBox 48">
            <a:extLst>
              <a:ext uri="{FF2B5EF4-FFF2-40B4-BE49-F238E27FC236}">
                <a16:creationId xmlns:a16="http://schemas.microsoft.com/office/drawing/2014/main" id="{187C5652-B38B-6D81-A659-BBFE505EE953}"/>
              </a:ext>
            </a:extLst>
          </p:cNvPr>
          <p:cNvSpPr txBox="1"/>
          <p:nvPr/>
        </p:nvSpPr>
        <p:spPr>
          <a:xfrm>
            <a:off x="294467" y="244336"/>
            <a:ext cx="11603066" cy="677108"/>
          </a:xfrm>
          <a:prstGeom prst="rect">
            <a:avLst/>
          </a:prstGeom>
          <a:noFill/>
        </p:spPr>
        <p:txBody>
          <a:bodyPr wrap="square" rtlCol="0">
            <a:spAutoFit/>
          </a:bodyPr>
          <a:lstStyle/>
          <a:p>
            <a:r>
              <a:rPr lang="en-US" sz="3800" b="1" dirty="0">
                <a:solidFill>
                  <a:schemeClr val="accent2"/>
                </a:solidFill>
              </a:rPr>
              <a:t>We are the Consumer Goods Council of South Africa</a:t>
            </a:r>
          </a:p>
        </p:txBody>
      </p:sp>
    </p:spTree>
    <p:extLst>
      <p:ext uri="{BB962C8B-B14F-4D97-AF65-F5344CB8AC3E}">
        <p14:creationId xmlns:p14="http://schemas.microsoft.com/office/powerpoint/2010/main" val="4178372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52F0E639-1CF2-B0AC-EFB2-A767B746CADD}"/>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CC3F1181-6759-203F-90B3-09682D5F7510}"/>
              </a:ext>
            </a:extLst>
          </p:cNvPr>
          <p:cNvSpPr>
            <a:spLocks noGrp="1"/>
          </p:cNvSpPr>
          <p:nvPr>
            <p:ph type="body" sz="quarter" idx="10"/>
          </p:nvPr>
        </p:nvSpPr>
        <p:spPr/>
        <p:txBody>
          <a:bodyPr>
            <a:normAutofit fontScale="92500"/>
          </a:bodyPr>
          <a:lstStyle/>
          <a:p>
            <a:r>
              <a:rPr lang="en-GB" sz="15000" dirty="0"/>
              <a:t>1</a:t>
            </a:r>
            <a:r>
              <a:rPr lang="en-GB" sz="15000" baseline="30000" dirty="0"/>
              <a:t>st</a:t>
            </a:r>
            <a:r>
              <a:rPr lang="en-GB" sz="15000" dirty="0"/>
              <a:t> ever</a:t>
            </a:r>
          </a:p>
        </p:txBody>
      </p:sp>
      <p:sp>
        <p:nvSpPr>
          <p:cNvPr id="6" name="Text Placeholder 5">
            <a:extLst>
              <a:ext uri="{FF2B5EF4-FFF2-40B4-BE49-F238E27FC236}">
                <a16:creationId xmlns:a16="http://schemas.microsoft.com/office/drawing/2014/main" id="{AEF3F33F-7BA8-884F-C3B8-FBE00E54A52F}"/>
              </a:ext>
            </a:extLst>
          </p:cNvPr>
          <p:cNvSpPr>
            <a:spLocks noGrp="1"/>
          </p:cNvSpPr>
          <p:nvPr>
            <p:ph type="body" sz="quarter" idx="11"/>
          </p:nvPr>
        </p:nvSpPr>
        <p:spPr/>
        <p:txBody>
          <a:bodyPr/>
          <a:lstStyle/>
          <a:p>
            <a:r>
              <a:rPr lang="en-GB" dirty="0"/>
              <a:t>Digital FLW consumer awareness campaign launched </a:t>
            </a:r>
          </a:p>
        </p:txBody>
      </p:sp>
      <p:sp>
        <p:nvSpPr>
          <p:cNvPr id="9" name="Content Placeholder 1">
            <a:extLst>
              <a:ext uri="{FF2B5EF4-FFF2-40B4-BE49-F238E27FC236}">
                <a16:creationId xmlns:a16="http://schemas.microsoft.com/office/drawing/2014/main" id="{D404DDFA-EA34-7673-2553-04246D43C449}"/>
              </a:ext>
            </a:extLst>
          </p:cNvPr>
          <p:cNvSpPr>
            <a:spLocks noGrp="1"/>
          </p:cNvSpPr>
          <p:nvPr>
            <p:ph sz="half" idx="2"/>
          </p:nvPr>
        </p:nvSpPr>
        <p:spPr/>
        <p:txBody>
          <a:bodyPr/>
          <a:lstStyle/>
          <a:p>
            <a:r>
              <a:rPr lang="en-US" sz="2200" dirty="0"/>
              <a:t>Consumer Goods Council of South Africa, 2025</a:t>
            </a:r>
          </a:p>
        </p:txBody>
      </p:sp>
      <p:pic>
        <p:nvPicPr>
          <p:cNvPr id="3" name="Picture 2" descr="A black and white logo&#10;&#10;AI-generated content may be incorrect.">
            <a:extLst>
              <a:ext uri="{FF2B5EF4-FFF2-40B4-BE49-F238E27FC236}">
                <a16:creationId xmlns:a16="http://schemas.microsoft.com/office/drawing/2014/main" id="{5C386EBD-6017-9B51-E10E-C5F2DF64AE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833DFECF-272F-0194-863D-E2AC6E367B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Tree>
    <p:extLst>
      <p:ext uri="{BB962C8B-B14F-4D97-AF65-F5344CB8AC3E}">
        <p14:creationId xmlns:p14="http://schemas.microsoft.com/office/powerpoint/2010/main" val="26890978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D326048-43CB-94FE-A543-FD340D449986}"/>
              </a:ext>
            </a:extLst>
          </p:cNvPr>
          <p:cNvSpPr/>
          <p:nvPr/>
        </p:nvSpPr>
        <p:spPr>
          <a:xfrm>
            <a:off x="6868633" y="4924907"/>
            <a:ext cx="4970603" cy="16224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5E8E6C-3557-381A-8616-F6FC5275CC26}"/>
              </a:ext>
            </a:extLst>
          </p:cNvPr>
          <p:cNvSpPr>
            <a:spLocks noGrp="1"/>
          </p:cNvSpPr>
          <p:nvPr>
            <p:ph type="title"/>
          </p:nvPr>
        </p:nvSpPr>
        <p:spPr>
          <a:xfrm>
            <a:off x="373026" y="-143539"/>
            <a:ext cx="11616956" cy="1600200"/>
          </a:xfrm>
        </p:spPr>
        <p:txBody>
          <a:bodyPr/>
          <a:lstStyle/>
          <a:p>
            <a:r>
              <a:rPr lang="en-ZA" sz="4800" dirty="0"/>
              <a:t>End Food Waste ZA – Be part of the change</a:t>
            </a:r>
          </a:p>
        </p:txBody>
      </p:sp>
      <p:sp>
        <p:nvSpPr>
          <p:cNvPr id="4" name="Text Placeholder 3">
            <a:extLst>
              <a:ext uri="{FF2B5EF4-FFF2-40B4-BE49-F238E27FC236}">
                <a16:creationId xmlns:a16="http://schemas.microsoft.com/office/drawing/2014/main" id="{12E224AD-F941-EF86-BBF5-9CEDB078A595}"/>
              </a:ext>
            </a:extLst>
          </p:cNvPr>
          <p:cNvSpPr>
            <a:spLocks noGrp="1"/>
          </p:cNvSpPr>
          <p:nvPr>
            <p:ph type="body" sz="half" idx="2"/>
          </p:nvPr>
        </p:nvSpPr>
        <p:spPr>
          <a:xfrm>
            <a:off x="7070651" y="1244010"/>
            <a:ext cx="12556129" cy="6156251"/>
          </a:xfrm>
        </p:spPr>
        <p:txBody>
          <a:bodyPr>
            <a:normAutofit/>
          </a:bodyPr>
          <a:lstStyle/>
          <a:p>
            <a:pPr>
              <a:lnSpc>
                <a:spcPct val="120000"/>
              </a:lnSpc>
            </a:pPr>
            <a:endParaRPr lang="en-ZA" dirty="0"/>
          </a:p>
          <a:p>
            <a:pPr>
              <a:lnSpc>
                <a:spcPct val="120000"/>
              </a:lnSpc>
            </a:pPr>
            <a:endParaRPr lang="en-ZA" dirty="0"/>
          </a:p>
          <a:p>
            <a:pPr>
              <a:lnSpc>
                <a:spcPct val="120000"/>
              </a:lnSpc>
            </a:pPr>
            <a:endParaRPr lang="en-ZA" dirty="0"/>
          </a:p>
          <a:p>
            <a:pPr fontAlgn="base">
              <a:lnSpc>
                <a:spcPct val="120000"/>
              </a:lnSpc>
            </a:pPr>
            <a:r>
              <a:rPr lang="en-US" sz="2200" dirty="0"/>
              <a:t>Instagram: </a:t>
            </a:r>
            <a:r>
              <a:rPr lang="en-US" sz="2200" b="1" u="sng" dirty="0">
                <a:hlinkClick r:id="rId3" tooltip="Original URL: https://www.instagram.com/endfoodwasteza/. Click or tap if you trust this link."/>
              </a:rPr>
              <a:t>@endfoodwasteza</a:t>
            </a:r>
            <a:endParaRPr lang="en-US" sz="2200" dirty="0"/>
          </a:p>
          <a:p>
            <a:pPr fontAlgn="base">
              <a:lnSpc>
                <a:spcPct val="120000"/>
              </a:lnSpc>
            </a:pPr>
            <a:r>
              <a:rPr lang="en-US" sz="2200" dirty="0"/>
              <a:t>Facebook: </a:t>
            </a:r>
            <a:r>
              <a:rPr lang="en-US" sz="2200" b="1" u="sng" dirty="0">
                <a:hlinkClick r:id="rId4" tooltip="Original URL: https://www.facebook.com/profile.php?id=61578688471956. Click or tap if you trust this link."/>
              </a:rPr>
              <a:t>End Food Waste ZA</a:t>
            </a:r>
            <a:endParaRPr lang="en-US" sz="2200" b="1" u="sng" dirty="0"/>
          </a:p>
          <a:p>
            <a:pPr fontAlgn="base">
              <a:lnSpc>
                <a:spcPct val="120000"/>
              </a:lnSpc>
            </a:pPr>
            <a:r>
              <a:rPr lang="en-US" sz="2200" dirty="0"/>
              <a:t>Campaign landing page:</a:t>
            </a:r>
          </a:p>
          <a:p>
            <a:pPr fontAlgn="base">
              <a:lnSpc>
                <a:spcPct val="120000"/>
              </a:lnSpc>
            </a:pPr>
            <a:r>
              <a:rPr lang="en-US" sz="2200" b="1" u="sng" dirty="0">
                <a:hlinkClick r:id="rId5" tooltip="Original URL: https://foodwaste.cgcsa.co.za/. Click or tap if you trust this link."/>
              </a:rPr>
              <a:t>https://foodwaste.cgcsa.co.za/</a:t>
            </a:r>
            <a:endParaRPr lang="en-US" sz="2200" dirty="0"/>
          </a:p>
          <a:p>
            <a:pPr>
              <a:lnSpc>
                <a:spcPct val="120000"/>
              </a:lnSpc>
            </a:pPr>
            <a:endParaRPr lang="en-ZA" dirty="0"/>
          </a:p>
        </p:txBody>
      </p:sp>
      <p:pic>
        <p:nvPicPr>
          <p:cNvPr id="5" name="Picture 4" descr="A couple of cell phones&#10;&#10;AI-generated content may be incorrect.">
            <a:extLst>
              <a:ext uri="{FF2B5EF4-FFF2-40B4-BE49-F238E27FC236}">
                <a16:creationId xmlns:a16="http://schemas.microsoft.com/office/drawing/2014/main" id="{0A164108-F270-6FA5-9C9F-F49FCF85A36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6717" y="1557965"/>
            <a:ext cx="5711533" cy="4465380"/>
          </a:xfrm>
          <a:prstGeom prst="rect">
            <a:avLst/>
          </a:prstGeom>
        </p:spPr>
      </p:pic>
      <p:pic>
        <p:nvPicPr>
          <p:cNvPr id="6" name="Picture 5" descr="A black background with blue text&#10;&#10;AI-generated content may be incorrect.">
            <a:extLst>
              <a:ext uri="{FF2B5EF4-FFF2-40B4-BE49-F238E27FC236}">
                <a16:creationId xmlns:a16="http://schemas.microsoft.com/office/drawing/2014/main" id="{A6CA13CE-A3FE-7FBC-5375-17054095BCE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10339" y="5504491"/>
            <a:ext cx="2354656" cy="968581"/>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8E2B7295-31B8-CEAA-7BD4-37D59D7E1EF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04908" y="5076954"/>
            <a:ext cx="2644778" cy="1795717"/>
          </a:xfrm>
          <a:prstGeom prst="rect">
            <a:avLst/>
          </a:prstGeom>
        </p:spPr>
      </p:pic>
    </p:spTree>
    <p:extLst>
      <p:ext uri="{BB962C8B-B14F-4D97-AF65-F5344CB8AC3E}">
        <p14:creationId xmlns:p14="http://schemas.microsoft.com/office/powerpoint/2010/main" val="1197305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3880DC-BC2D-A869-1025-BDF9BD03AF88}"/>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5C2A1070-4CDE-C5C4-D2F9-C34C81FF21D5}"/>
              </a:ext>
            </a:extLst>
          </p:cNvPr>
          <p:cNvSpPr/>
          <p:nvPr/>
        </p:nvSpPr>
        <p:spPr>
          <a:xfrm>
            <a:off x="1007922" y="4137507"/>
            <a:ext cx="4970603" cy="16224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A2BBE2-07D1-CDC7-A76C-30989C138B24}"/>
              </a:ext>
            </a:extLst>
          </p:cNvPr>
          <p:cNvSpPr>
            <a:spLocks noGrp="1"/>
          </p:cNvSpPr>
          <p:nvPr>
            <p:ph type="title"/>
          </p:nvPr>
        </p:nvSpPr>
        <p:spPr>
          <a:prstGeom prst="rect">
            <a:avLst/>
          </a:prstGeom>
        </p:spPr>
        <p:txBody>
          <a:bodyPr/>
          <a:lstStyle/>
          <a:p>
            <a:r>
              <a:rPr lang="en-ZA" sz="4800" dirty="0">
                <a:solidFill>
                  <a:schemeClr val="bg1"/>
                </a:solidFill>
              </a:rPr>
              <a:t>End Food Waste ZA – August Impact</a:t>
            </a:r>
          </a:p>
        </p:txBody>
      </p:sp>
      <p:sp>
        <p:nvSpPr>
          <p:cNvPr id="4" name="Text Placeholder 3">
            <a:extLst>
              <a:ext uri="{FF2B5EF4-FFF2-40B4-BE49-F238E27FC236}">
                <a16:creationId xmlns:a16="http://schemas.microsoft.com/office/drawing/2014/main" id="{090092C1-55AF-AE97-5F8C-EE9CBE42C880}"/>
              </a:ext>
            </a:extLst>
          </p:cNvPr>
          <p:cNvSpPr>
            <a:spLocks noGrp="1"/>
          </p:cNvSpPr>
          <p:nvPr>
            <p:ph type="body" sz="quarter" idx="4294967295"/>
          </p:nvPr>
        </p:nvSpPr>
        <p:spPr>
          <a:xfrm>
            <a:off x="889389" y="280458"/>
            <a:ext cx="5978525" cy="2530475"/>
          </a:xfrm>
          <a:prstGeom prst="rect">
            <a:avLst/>
          </a:prstGeom>
        </p:spPr>
        <p:txBody>
          <a:bodyPr>
            <a:normAutofit fontScale="25000" lnSpcReduction="20000"/>
          </a:bodyPr>
          <a:lstStyle/>
          <a:p>
            <a:pPr>
              <a:lnSpc>
                <a:spcPct val="120000"/>
              </a:lnSpc>
            </a:pPr>
            <a:endParaRPr lang="en-ZA" dirty="0"/>
          </a:p>
          <a:p>
            <a:pPr>
              <a:lnSpc>
                <a:spcPct val="120000"/>
              </a:lnSpc>
            </a:pPr>
            <a:endParaRPr lang="en-ZA" dirty="0"/>
          </a:p>
          <a:p>
            <a:pPr>
              <a:lnSpc>
                <a:spcPct val="120000"/>
              </a:lnSpc>
            </a:pPr>
            <a:endParaRPr lang="en-ZA" dirty="0"/>
          </a:p>
          <a:p>
            <a:pPr marL="0" indent="0" fontAlgn="base">
              <a:lnSpc>
                <a:spcPct val="120000"/>
              </a:lnSpc>
              <a:buNone/>
            </a:pPr>
            <a:r>
              <a:rPr lang="en-US" sz="11200" b="1" dirty="0"/>
              <a:t>&gt; 9000 visits </a:t>
            </a:r>
            <a:r>
              <a:rPr lang="en-US" sz="11200" dirty="0"/>
              <a:t>to our campaign landing page with +30% engagement rate &amp; session duration of 1 minute</a:t>
            </a:r>
          </a:p>
          <a:p>
            <a:pPr marL="0" indent="0" fontAlgn="base">
              <a:lnSpc>
                <a:spcPct val="120000"/>
              </a:lnSpc>
              <a:buNone/>
            </a:pPr>
            <a:endParaRPr lang="en-US" sz="11200" dirty="0"/>
          </a:p>
          <a:p>
            <a:pPr marL="0" indent="0" fontAlgn="base">
              <a:lnSpc>
                <a:spcPct val="120000"/>
              </a:lnSpc>
              <a:buNone/>
            </a:pPr>
            <a:r>
              <a:rPr lang="en-US" sz="11200" b="1" dirty="0"/>
              <a:t>731 downloads </a:t>
            </a:r>
            <a:r>
              <a:rPr lang="en-US" sz="11200" dirty="0"/>
              <a:t>of materials from this page</a:t>
            </a:r>
          </a:p>
          <a:p>
            <a:pPr marL="0" indent="0" fontAlgn="base">
              <a:lnSpc>
                <a:spcPct val="120000"/>
              </a:lnSpc>
              <a:buNone/>
            </a:pPr>
            <a:endParaRPr lang="en-US" sz="11200" b="1" u="sng" dirty="0"/>
          </a:p>
          <a:p>
            <a:pPr marL="0" indent="0" fontAlgn="base">
              <a:lnSpc>
                <a:spcPct val="120000"/>
              </a:lnSpc>
              <a:buNone/>
            </a:pPr>
            <a:r>
              <a:rPr lang="en-US" sz="11200" b="1" dirty="0"/>
              <a:t>1839 Facebook </a:t>
            </a:r>
            <a:r>
              <a:rPr lang="en-US" sz="11200" dirty="0"/>
              <a:t>followers</a:t>
            </a:r>
          </a:p>
          <a:p>
            <a:pPr marL="0" indent="0" fontAlgn="base">
              <a:lnSpc>
                <a:spcPct val="120000"/>
              </a:lnSpc>
              <a:buNone/>
            </a:pPr>
            <a:endParaRPr lang="en-US" sz="11200" dirty="0"/>
          </a:p>
          <a:p>
            <a:pPr marL="0" indent="0" fontAlgn="base">
              <a:lnSpc>
                <a:spcPct val="120000"/>
              </a:lnSpc>
              <a:buNone/>
            </a:pPr>
            <a:r>
              <a:rPr lang="en-US" sz="11200" b="1" dirty="0"/>
              <a:t>128 Instagram </a:t>
            </a:r>
            <a:r>
              <a:rPr lang="en-US" sz="11200" dirty="0"/>
              <a:t>followers</a:t>
            </a:r>
          </a:p>
          <a:p>
            <a:pPr>
              <a:lnSpc>
                <a:spcPct val="120000"/>
              </a:lnSpc>
            </a:pPr>
            <a:endParaRPr lang="en-ZA" dirty="0"/>
          </a:p>
        </p:txBody>
      </p:sp>
    </p:spTree>
    <p:extLst>
      <p:ext uri="{BB962C8B-B14F-4D97-AF65-F5344CB8AC3E}">
        <p14:creationId xmlns:p14="http://schemas.microsoft.com/office/powerpoint/2010/main" val="4214535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4FDD0336-EB8F-BFBD-4365-7FC2BB805D18}"/>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5948E707-4473-B4BA-3158-F911DCB286EC}"/>
              </a:ext>
            </a:extLst>
          </p:cNvPr>
          <p:cNvSpPr>
            <a:spLocks noGrp="1"/>
          </p:cNvSpPr>
          <p:nvPr>
            <p:ph type="body" sz="quarter" idx="10"/>
          </p:nvPr>
        </p:nvSpPr>
        <p:spPr>
          <a:xfrm>
            <a:off x="544083" y="599947"/>
            <a:ext cx="11092279" cy="2731704"/>
          </a:xfrm>
        </p:spPr>
        <p:txBody>
          <a:bodyPr>
            <a:normAutofit/>
          </a:bodyPr>
          <a:lstStyle/>
          <a:p>
            <a:r>
              <a:rPr lang="en-GB" sz="6000" dirty="0"/>
              <a:t>South African </a:t>
            </a:r>
          </a:p>
          <a:p>
            <a:r>
              <a:rPr lang="en-GB" sz="6000" dirty="0"/>
              <a:t>consumer research</a:t>
            </a:r>
          </a:p>
        </p:txBody>
      </p:sp>
      <p:sp>
        <p:nvSpPr>
          <p:cNvPr id="6" name="Text Placeholder 5">
            <a:extLst>
              <a:ext uri="{FF2B5EF4-FFF2-40B4-BE49-F238E27FC236}">
                <a16:creationId xmlns:a16="http://schemas.microsoft.com/office/drawing/2014/main" id="{1F42ABE2-4974-D901-455B-5D9B783A4624}"/>
              </a:ext>
            </a:extLst>
          </p:cNvPr>
          <p:cNvSpPr>
            <a:spLocks noGrp="1"/>
          </p:cNvSpPr>
          <p:nvPr>
            <p:ph type="body" sz="quarter" idx="11"/>
          </p:nvPr>
        </p:nvSpPr>
        <p:spPr/>
        <p:txBody>
          <a:bodyPr>
            <a:normAutofit/>
          </a:bodyPr>
          <a:lstStyle/>
          <a:p>
            <a:r>
              <a:rPr lang="en-GB" dirty="0"/>
              <a:t>Underway to gather insights to inform behaviour change campaigns</a:t>
            </a:r>
          </a:p>
        </p:txBody>
      </p:sp>
      <p:sp>
        <p:nvSpPr>
          <p:cNvPr id="9" name="Content Placeholder 1">
            <a:extLst>
              <a:ext uri="{FF2B5EF4-FFF2-40B4-BE49-F238E27FC236}">
                <a16:creationId xmlns:a16="http://schemas.microsoft.com/office/drawing/2014/main" id="{E3F1DBCB-4187-46FC-7D08-586C3245CD88}"/>
              </a:ext>
            </a:extLst>
          </p:cNvPr>
          <p:cNvSpPr>
            <a:spLocks noGrp="1"/>
          </p:cNvSpPr>
          <p:nvPr>
            <p:ph sz="half" idx="2"/>
          </p:nvPr>
        </p:nvSpPr>
        <p:spPr/>
        <p:txBody>
          <a:bodyPr/>
          <a:lstStyle/>
          <a:p>
            <a:r>
              <a:rPr lang="en-US" sz="2200" dirty="0"/>
              <a:t>Waste &amp; Resources Action Programme, 2025</a:t>
            </a:r>
          </a:p>
        </p:txBody>
      </p:sp>
      <p:pic>
        <p:nvPicPr>
          <p:cNvPr id="3" name="Picture 2" descr="A black and white logo&#10;&#10;AI-generated content may be incorrect.">
            <a:extLst>
              <a:ext uri="{FF2B5EF4-FFF2-40B4-BE49-F238E27FC236}">
                <a16:creationId xmlns:a16="http://schemas.microsoft.com/office/drawing/2014/main" id="{72A472A6-88EA-54DD-5320-F6E25AAB77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306D522B-C4A0-AAC6-AD05-AAE0EB6F2D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Tree>
    <p:extLst>
      <p:ext uri="{BB962C8B-B14F-4D97-AF65-F5344CB8AC3E}">
        <p14:creationId xmlns:p14="http://schemas.microsoft.com/office/powerpoint/2010/main" val="21873333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F92B97F9-6DF8-0588-C074-3763DC9AD72F}"/>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FA38F596-F667-3674-9C4B-5F55537AF365}"/>
              </a:ext>
            </a:extLst>
          </p:cNvPr>
          <p:cNvSpPr>
            <a:spLocks noGrp="1"/>
          </p:cNvSpPr>
          <p:nvPr>
            <p:ph type="body" sz="quarter" idx="10"/>
          </p:nvPr>
        </p:nvSpPr>
        <p:spPr>
          <a:xfrm>
            <a:off x="879144" y="1067940"/>
            <a:ext cx="10952732" cy="2530475"/>
          </a:xfrm>
        </p:spPr>
        <p:txBody>
          <a:bodyPr>
            <a:normAutofit/>
          </a:bodyPr>
          <a:lstStyle/>
          <a:p>
            <a:r>
              <a:rPr lang="en-GB" sz="8300" dirty="0"/>
              <a:t>The National Strategy</a:t>
            </a:r>
          </a:p>
        </p:txBody>
      </p:sp>
      <p:sp>
        <p:nvSpPr>
          <p:cNvPr id="6" name="Text Placeholder 5">
            <a:extLst>
              <a:ext uri="{FF2B5EF4-FFF2-40B4-BE49-F238E27FC236}">
                <a16:creationId xmlns:a16="http://schemas.microsoft.com/office/drawing/2014/main" id="{CE0CCBDE-E15E-1107-20E1-4E91D0776288}"/>
              </a:ext>
            </a:extLst>
          </p:cNvPr>
          <p:cNvSpPr>
            <a:spLocks noGrp="1"/>
          </p:cNvSpPr>
          <p:nvPr>
            <p:ph type="body" sz="quarter" idx="11"/>
          </p:nvPr>
        </p:nvSpPr>
        <p:spPr/>
        <p:txBody>
          <a:bodyPr>
            <a:normAutofit/>
          </a:bodyPr>
          <a:lstStyle/>
          <a:p>
            <a:r>
              <a:rPr lang="en-GB" dirty="0"/>
              <a:t>For reducing food losses and waste published</a:t>
            </a:r>
          </a:p>
        </p:txBody>
      </p:sp>
      <p:sp>
        <p:nvSpPr>
          <p:cNvPr id="9" name="Content Placeholder 1">
            <a:extLst>
              <a:ext uri="{FF2B5EF4-FFF2-40B4-BE49-F238E27FC236}">
                <a16:creationId xmlns:a16="http://schemas.microsoft.com/office/drawing/2014/main" id="{F6463D74-EEED-DC89-567D-1EEA3AC66F07}"/>
              </a:ext>
            </a:extLst>
          </p:cNvPr>
          <p:cNvSpPr>
            <a:spLocks noGrp="1"/>
          </p:cNvSpPr>
          <p:nvPr>
            <p:ph sz="half" idx="2"/>
          </p:nvPr>
        </p:nvSpPr>
        <p:spPr/>
        <p:txBody>
          <a:bodyPr/>
          <a:lstStyle/>
          <a:p>
            <a:r>
              <a:rPr lang="en-US" sz="2200" dirty="0"/>
              <a:t>Department of Environment, Forestry and Fisheries, 2025</a:t>
            </a:r>
          </a:p>
        </p:txBody>
      </p:sp>
      <p:pic>
        <p:nvPicPr>
          <p:cNvPr id="3" name="Picture 2" descr="A black and white logo&#10;&#10;AI-generated content may be incorrect.">
            <a:extLst>
              <a:ext uri="{FF2B5EF4-FFF2-40B4-BE49-F238E27FC236}">
                <a16:creationId xmlns:a16="http://schemas.microsoft.com/office/drawing/2014/main" id="{1F9B50FC-A4C0-54CF-35FC-F096F2FB62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8522AD3E-0ECC-0377-E153-ED817C1B29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Tree>
    <p:extLst>
      <p:ext uri="{BB962C8B-B14F-4D97-AF65-F5344CB8AC3E}">
        <p14:creationId xmlns:p14="http://schemas.microsoft.com/office/powerpoint/2010/main" val="3430823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BB902685-83D7-6DAD-A09D-F9AD3DF5737E}"/>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54E17B15-C827-D2A5-B150-6C7AC97CDC49}"/>
              </a:ext>
            </a:extLst>
          </p:cNvPr>
          <p:cNvSpPr>
            <a:spLocks noGrp="1"/>
          </p:cNvSpPr>
          <p:nvPr>
            <p:ph type="body" sz="quarter" idx="10"/>
          </p:nvPr>
        </p:nvSpPr>
        <p:spPr>
          <a:xfrm>
            <a:off x="1315289" y="523403"/>
            <a:ext cx="9561421" cy="2530475"/>
          </a:xfrm>
        </p:spPr>
        <p:txBody>
          <a:bodyPr>
            <a:normAutofit fontScale="55000" lnSpcReduction="20000"/>
          </a:bodyPr>
          <a:lstStyle/>
          <a:p>
            <a:r>
              <a:rPr lang="en-GB" sz="15000" dirty="0"/>
              <a:t>Our food donation guidelines </a:t>
            </a:r>
          </a:p>
        </p:txBody>
      </p:sp>
      <p:sp>
        <p:nvSpPr>
          <p:cNvPr id="6" name="Text Placeholder 5">
            <a:extLst>
              <a:ext uri="{FF2B5EF4-FFF2-40B4-BE49-F238E27FC236}">
                <a16:creationId xmlns:a16="http://schemas.microsoft.com/office/drawing/2014/main" id="{3A6816A3-4576-1240-6F84-5044198C8B75}"/>
              </a:ext>
            </a:extLst>
          </p:cNvPr>
          <p:cNvSpPr>
            <a:spLocks noGrp="1"/>
          </p:cNvSpPr>
          <p:nvPr>
            <p:ph type="body" sz="quarter" idx="11"/>
          </p:nvPr>
        </p:nvSpPr>
        <p:spPr/>
        <p:txBody>
          <a:bodyPr>
            <a:normAutofit/>
          </a:bodyPr>
          <a:lstStyle/>
          <a:p>
            <a:r>
              <a:rPr lang="en-GB" dirty="0"/>
              <a:t>Have been used to develop a </a:t>
            </a:r>
          </a:p>
          <a:p>
            <a:r>
              <a:rPr lang="en-GB" dirty="0"/>
              <a:t>South African National Standard</a:t>
            </a:r>
          </a:p>
        </p:txBody>
      </p:sp>
      <p:pic>
        <p:nvPicPr>
          <p:cNvPr id="3" name="Picture 2" descr="A black and white logo&#10;&#10;AI-generated content may be incorrect.">
            <a:extLst>
              <a:ext uri="{FF2B5EF4-FFF2-40B4-BE49-F238E27FC236}">
                <a16:creationId xmlns:a16="http://schemas.microsoft.com/office/drawing/2014/main" id="{4A82DBB4-79DE-4410-4565-90D92ADD7B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CE07A0FC-22B0-96C2-D272-CCE66D51C7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
        <p:nvSpPr>
          <p:cNvPr id="9" name="Content Placeholder 1">
            <a:extLst>
              <a:ext uri="{FF2B5EF4-FFF2-40B4-BE49-F238E27FC236}">
                <a16:creationId xmlns:a16="http://schemas.microsoft.com/office/drawing/2014/main" id="{903D6841-8DFD-1707-3EBA-BC5AFD42F22F}"/>
              </a:ext>
            </a:extLst>
          </p:cNvPr>
          <p:cNvSpPr>
            <a:spLocks noGrp="1"/>
          </p:cNvSpPr>
          <p:nvPr>
            <p:ph sz="half" idx="2"/>
          </p:nvPr>
        </p:nvSpPr>
        <p:spPr>
          <a:xfrm>
            <a:off x="1083733" y="4683972"/>
            <a:ext cx="10395870" cy="2253810"/>
          </a:xfrm>
        </p:spPr>
        <p:txBody>
          <a:bodyPr/>
          <a:lstStyle/>
          <a:p>
            <a:r>
              <a:rPr lang="en-US" sz="2200" dirty="0"/>
              <a:t>Consumer Goods Council of South Africa, 2025</a:t>
            </a:r>
          </a:p>
        </p:txBody>
      </p:sp>
    </p:spTree>
    <p:extLst>
      <p:ext uri="{BB962C8B-B14F-4D97-AF65-F5344CB8AC3E}">
        <p14:creationId xmlns:p14="http://schemas.microsoft.com/office/powerpoint/2010/main" val="6066868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9D5EA-0540-E334-7227-67EEA5D6C9B0}"/>
              </a:ext>
            </a:extLst>
          </p:cNvPr>
          <p:cNvSpPr/>
          <p:nvPr/>
        </p:nvSpPr>
        <p:spPr>
          <a:xfrm>
            <a:off x="6868633" y="4924907"/>
            <a:ext cx="4970603" cy="16224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een and white cover with a hand holding food and a heart&#10;&#10;Description automatically generated">
            <a:extLst>
              <a:ext uri="{FF2B5EF4-FFF2-40B4-BE49-F238E27FC236}">
                <a16:creationId xmlns:a16="http://schemas.microsoft.com/office/drawing/2014/main" id="{149600EA-83BC-510B-B326-59BF361AF7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9158" y="404928"/>
            <a:ext cx="4060602" cy="5822889"/>
          </a:xfrm>
          <a:prstGeom prst="rect">
            <a:avLst/>
          </a:prstGeom>
        </p:spPr>
      </p:pic>
      <p:pic>
        <p:nvPicPr>
          <p:cNvPr id="11" name="Picture 10" descr="A document with text on it&#10;&#10;AI-generated content may be incorrect.">
            <a:extLst>
              <a:ext uri="{FF2B5EF4-FFF2-40B4-BE49-F238E27FC236}">
                <a16:creationId xmlns:a16="http://schemas.microsoft.com/office/drawing/2014/main" id="{1D8C6B9F-EB46-431F-4845-DFE616465B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7734" y="738140"/>
            <a:ext cx="4415108" cy="4599405"/>
          </a:xfrm>
          <a:prstGeom prst="rect">
            <a:avLst/>
          </a:prstGeom>
        </p:spPr>
      </p:pic>
      <p:pic>
        <p:nvPicPr>
          <p:cNvPr id="2" name="Picture 1" descr="A logo of a flag and a fork&#10;&#10;AI-generated content may be incorrect.">
            <a:extLst>
              <a:ext uri="{FF2B5EF4-FFF2-40B4-BE49-F238E27FC236}">
                <a16:creationId xmlns:a16="http://schemas.microsoft.com/office/drawing/2014/main" id="{F03466C2-108C-8860-739D-8BC6A9363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04908" y="5076954"/>
            <a:ext cx="2644778" cy="1795717"/>
          </a:xfrm>
          <a:prstGeom prst="rect">
            <a:avLst/>
          </a:prstGeom>
        </p:spPr>
      </p:pic>
      <p:pic>
        <p:nvPicPr>
          <p:cNvPr id="8" name="Picture 7" descr="A black background with blue text&#10;&#10;AI-generated content may be incorrect.">
            <a:extLst>
              <a:ext uri="{FF2B5EF4-FFF2-40B4-BE49-F238E27FC236}">
                <a16:creationId xmlns:a16="http://schemas.microsoft.com/office/drawing/2014/main" id="{51FB290F-BDCC-F471-5069-10AB546C4B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23276" y="5498960"/>
            <a:ext cx="2313626" cy="951704"/>
          </a:xfrm>
          <a:prstGeom prst="rect">
            <a:avLst/>
          </a:prstGeom>
        </p:spPr>
      </p:pic>
      <p:sp>
        <p:nvSpPr>
          <p:cNvPr id="3" name="TextBox 2">
            <a:extLst>
              <a:ext uri="{FF2B5EF4-FFF2-40B4-BE49-F238E27FC236}">
                <a16:creationId xmlns:a16="http://schemas.microsoft.com/office/drawing/2014/main" id="{98D28AE7-F08C-0C04-E172-9800FD907DA5}"/>
              </a:ext>
            </a:extLst>
          </p:cNvPr>
          <p:cNvSpPr txBox="1"/>
          <p:nvPr/>
        </p:nvSpPr>
        <p:spPr>
          <a:xfrm>
            <a:off x="1254642" y="312595"/>
            <a:ext cx="4060602" cy="184666"/>
          </a:xfrm>
          <a:prstGeom prst="rect">
            <a:avLst/>
          </a:prstGeom>
          <a:solidFill>
            <a:schemeClr val="bg1"/>
          </a:solidFill>
        </p:spPr>
        <p:txBody>
          <a:bodyPr wrap="square" rtlCol="0">
            <a:spAutoFit/>
          </a:bodyPr>
          <a:lstStyle/>
          <a:p>
            <a:endParaRPr lang="en-US" dirty="0"/>
          </a:p>
        </p:txBody>
      </p:sp>
      <p:sp>
        <p:nvSpPr>
          <p:cNvPr id="4" name="Rectangle 3">
            <a:extLst>
              <a:ext uri="{FF2B5EF4-FFF2-40B4-BE49-F238E27FC236}">
                <a16:creationId xmlns:a16="http://schemas.microsoft.com/office/drawing/2014/main" id="{0F529011-98AE-122B-6166-4A73C8A3BB14}"/>
              </a:ext>
            </a:extLst>
          </p:cNvPr>
          <p:cNvSpPr/>
          <p:nvPr/>
        </p:nvSpPr>
        <p:spPr>
          <a:xfrm>
            <a:off x="10829727" y="738140"/>
            <a:ext cx="883456" cy="459940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120E5C9-A689-2A2D-5DE4-BD20FEFADB0B}"/>
              </a:ext>
            </a:extLst>
          </p:cNvPr>
          <p:cNvSpPr txBox="1"/>
          <p:nvPr/>
        </p:nvSpPr>
        <p:spPr>
          <a:xfrm>
            <a:off x="7755467" y="3615267"/>
            <a:ext cx="1938866" cy="69426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110133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F5B68907-E6CA-86A5-8956-1B5E570C30A6}"/>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34CD3EAE-8645-298D-ACD8-F326D22276AC}"/>
              </a:ext>
            </a:extLst>
          </p:cNvPr>
          <p:cNvSpPr>
            <a:spLocks noGrp="1"/>
          </p:cNvSpPr>
          <p:nvPr>
            <p:ph type="body" sz="quarter" idx="10"/>
          </p:nvPr>
        </p:nvSpPr>
        <p:spPr>
          <a:xfrm>
            <a:off x="625741" y="972967"/>
            <a:ext cx="11135437" cy="2530475"/>
          </a:xfrm>
        </p:spPr>
        <p:txBody>
          <a:bodyPr>
            <a:normAutofit/>
          </a:bodyPr>
          <a:lstStyle/>
          <a:p>
            <a:r>
              <a:rPr lang="en-GB" sz="8300" dirty="0"/>
              <a:t>Animal feed guidelines </a:t>
            </a:r>
          </a:p>
        </p:txBody>
      </p:sp>
      <p:sp>
        <p:nvSpPr>
          <p:cNvPr id="6" name="Text Placeholder 5">
            <a:extLst>
              <a:ext uri="{FF2B5EF4-FFF2-40B4-BE49-F238E27FC236}">
                <a16:creationId xmlns:a16="http://schemas.microsoft.com/office/drawing/2014/main" id="{98671A22-F962-A984-A0F8-B2A63812805F}"/>
              </a:ext>
            </a:extLst>
          </p:cNvPr>
          <p:cNvSpPr>
            <a:spLocks noGrp="1"/>
          </p:cNvSpPr>
          <p:nvPr>
            <p:ph type="body" sz="quarter" idx="11"/>
          </p:nvPr>
        </p:nvSpPr>
        <p:spPr/>
        <p:txBody>
          <a:bodyPr>
            <a:normAutofit/>
          </a:bodyPr>
          <a:lstStyle/>
          <a:p>
            <a:r>
              <a:rPr lang="en-GB" dirty="0"/>
              <a:t>Are under development through a new working group</a:t>
            </a:r>
          </a:p>
        </p:txBody>
      </p:sp>
      <p:pic>
        <p:nvPicPr>
          <p:cNvPr id="3" name="Picture 2" descr="A black and white logo&#10;&#10;AI-generated content may be incorrect.">
            <a:extLst>
              <a:ext uri="{FF2B5EF4-FFF2-40B4-BE49-F238E27FC236}">
                <a16:creationId xmlns:a16="http://schemas.microsoft.com/office/drawing/2014/main" id="{C3FF35FF-607A-5BEB-E38F-71EAF9C292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816" y="5590737"/>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3DF27226-0FD7-1292-09CE-3089612E35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5510" y="5413686"/>
            <a:ext cx="1707952" cy="1159643"/>
          </a:xfrm>
          <a:prstGeom prst="rect">
            <a:avLst/>
          </a:prstGeom>
        </p:spPr>
      </p:pic>
      <p:sp>
        <p:nvSpPr>
          <p:cNvPr id="9" name="Content Placeholder 1">
            <a:extLst>
              <a:ext uri="{FF2B5EF4-FFF2-40B4-BE49-F238E27FC236}">
                <a16:creationId xmlns:a16="http://schemas.microsoft.com/office/drawing/2014/main" id="{D375ED53-02C4-1E68-3E2B-39CD5AAFD4DE}"/>
              </a:ext>
            </a:extLst>
          </p:cNvPr>
          <p:cNvSpPr>
            <a:spLocks noGrp="1"/>
          </p:cNvSpPr>
          <p:nvPr>
            <p:ph sz="half" idx="2"/>
          </p:nvPr>
        </p:nvSpPr>
        <p:spPr>
          <a:xfrm>
            <a:off x="1083733" y="4683972"/>
            <a:ext cx="10395870" cy="2253810"/>
          </a:xfrm>
        </p:spPr>
        <p:txBody>
          <a:bodyPr/>
          <a:lstStyle/>
          <a:p>
            <a:r>
              <a:rPr lang="en-US" sz="2200" dirty="0"/>
              <a:t>Consumer Goods Council of South Africa, 2025</a:t>
            </a:r>
          </a:p>
        </p:txBody>
      </p:sp>
    </p:spTree>
    <p:extLst>
      <p:ext uri="{BB962C8B-B14F-4D97-AF65-F5344CB8AC3E}">
        <p14:creationId xmlns:p14="http://schemas.microsoft.com/office/powerpoint/2010/main" val="27719869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8D908-610F-12F8-E724-A234C8413DC1}"/>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4C027780-0787-8B50-ECB1-6F1855D3CD39}"/>
              </a:ext>
            </a:extLst>
          </p:cNvPr>
          <p:cNvSpPr txBox="1"/>
          <p:nvPr/>
        </p:nvSpPr>
        <p:spPr>
          <a:xfrm>
            <a:off x="8175460" y="1075336"/>
            <a:ext cx="4016540" cy="3924151"/>
          </a:xfrm>
          <a:prstGeom prst="rect">
            <a:avLst/>
          </a:prstGeom>
          <a:noFill/>
        </p:spPr>
        <p:txBody>
          <a:bodyPr wrap="square" rtlCol="0">
            <a:spAutoFit/>
          </a:bodyPr>
          <a:lstStyle/>
          <a:p>
            <a:r>
              <a:rPr lang="en-US" sz="8300" b="1" dirty="0">
                <a:solidFill>
                  <a:schemeClr val="accent4"/>
                </a:solidFill>
              </a:rPr>
              <a:t>Driving impact in 2026</a:t>
            </a:r>
          </a:p>
        </p:txBody>
      </p:sp>
      <p:sp>
        <p:nvSpPr>
          <p:cNvPr id="2" name="TextBox 1">
            <a:extLst>
              <a:ext uri="{FF2B5EF4-FFF2-40B4-BE49-F238E27FC236}">
                <a16:creationId xmlns:a16="http://schemas.microsoft.com/office/drawing/2014/main" id="{64B16E84-2852-A29F-4FE8-CB21621386C6}"/>
              </a:ext>
            </a:extLst>
          </p:cNvPr>
          <p:cNvSpPr txBox="1"/>
          <p:nvPr/>
        </p:nvSpPr>
        <p:spPr>
          <a:xfrm>
            <a:off x="627321" y="456247"/>
            <a:ext cx="7134445" cy="6401753"/>
          </a:xfrm>
          <a:prstGeom prst="rect">
            <a:avLst/>
          </a:prstGeom>
          <a:noFill/>
        </p:spPr>
        <p:txBody>
          <a:bodyPr wrap="square" rtlCol="0">
            <a:spAutoFit/>
          </a:bodyPr>
          <a:lstStyle/>
          <a:p>
            <a:pPr marL="285750" indent="-285750">
              <a:buFont typeface="Arial" panose="020B0604020202020204" pitchFamily="34" charset="0"/>
              <a:buChar char="•"/>
            </a:pPr>
            <a:r>
              <a:rPr lang="en-US" sz="2800" dirty="0">
                <a:solidFill>
                  <a:schemeClr val="accent4"/>
                </a:solidFill>
              </a:rPr>
              <a:t>We are developing social, environmental + financial </a:t>
            </a:r>
            <a:r>
              <a:rPr lang="en-US" sz="2800" b="1" dirty="0">
                <a:solidFill>
                  <a:schemeClr val="accent4"/>
                </a:solidFill>
              </a:rPr>
              <a:t>business cases </a:t>
            </a:r>
            <a:r>
              <a:rPr lang="en-US" sz="2800" dirty="0">
                <a:solidFill>
                  <a:schemeClr val="accent4"/>
                </a:solidFill>
              </a:rPr>
              <a:t>to retain and attract missing sectors</a:t>
            </a:r>
          </a:p>
          <a:p>
            <a:pPr marL="285750" indent="-285750">
              <a:buFont typeface="Arial" panose="020B0604020202020204" pitchFamily="34" charset="0"/>
              <a:buChar char="•"/>
            </a:pPr>
            <a:endParaRPr lang="en-US" sz="2800" dirty="0">
              <a:solidFill>
                <a:schemeClr val="accent4"/>
              </a:solidFill>
            </a:endParaRPr>
          </a:p>
          <a:p>
            <a:pPr marL="285750" indent="-285750">
              <a:buFont typeface="Arial" panose="020B0604020202020204" pitchFamily="34" charset="0"/>
              <a:buChar char="•"/>
            </a:pPr>
            <a:r>
              <a:rPr lang="en-US" sz="2800" dirty="0">
                <a:solidFill>
                  <a:schemeClr val="accent4"/>
                </a:solidFill>
              </a:rPr>
              <a:t>There will be continued </a:t>
            </a:r>
            <a:r>
              <a:rPr lang="en-US" sz="2800" b="1" dirty="0">
                <a:solidFill>
                  <a:schemeClr val="accent4"/>
                </a:solidFill>
              </a:rPr>
              <a:t>measurement + reporting + action</a:t>
            </a:r>
            <a:r>
              <a:rPr lang="en-US" sz="2800" dirty="0">
                <a:solidFill>
                  <a:schemeClr val="accent4"/>
                </a:solidFill>
              </a:rPr>
              <a:t> at a signatory level</a:t>
            </a:r>
          </a:p>
          <a:p>
            <a:pPr marL="285750" indent="-285750">
              <a:buFont typeface="Arial" panose="020B0604020202020204" pitchFamily="34" charset="0"/>
              <a:buChar char="•"/>
            </a:pPr>
            <a:endParaRPr lang="en-US" sz="2800" dirty="0">
              <a:solidFill>
                <a:schemeClr val="accent4"/>
              </a:solidFill>
            </a:endParaRPr>
          </a:p>
          <a:p>
            <a:pPr marL="285750" indent="-285750">
              <a:buFont typeface="Arial" panose="020B0604020202020204" pitchFamily="34" charset="0"/>
              <a:buChar char="•"/>
            </a:pPr>
            <a:r>
              <a:rPr lang="en-US" sz="2800" dirty="0">
                <a:solidFill>
                  <a:schemeClr val="accent4"/>
                </a:solidFill>
              </a:rPr>
              <a:t>We will launch </a:t>
            </a:r>
            <a:r>
              <a:rPr lang="en-US" sz="2800" b="1" dirty="0">
                <a:solidFill>
                  <a:schemeClr val="accent4"/>
                </a:solidFill>
              </a:rPr>
              <a:t>two impact interventions</a:t>
            </a:r>
            <a:r>
              <a:rPr lang="en-US" sz="2800" dirty="0">
                <a:solidFill>
                  <a:schemeClr val="accent4"/>
                </a:solidFill>
              </a:rPr>
              <a:t> to drive collective action (organic waste and GS1 2D barcode pilots)</a:t>
            </a:r>
          </a:p>
          <a:p>
            <a:pPr marL="285750" indent="-285750">
              <a:buFont typeface="Arial" panose="020B0604020202020204" pitchFamily="34" charset="0"/>
              <a:buChar char="•"/>
            </a:pPr>
            <a:endParaRPr lang="en-US" sz="2800" dirty="0">
              <a:solidFill>
                <a:schemeClr val="accent4"/>
              </a:solidFill>
            </a:endParaRPr>
          </a:p>
          <a:p>
            <a:pPr marL="285750" indent="-285750">
              <a:buFont typeface="Arial" panose="020B0604020202020204" pitchFamily="34" charset="0"/>
              <a:buChar char="•"/>
            </a:pPr>
            <a:r>
              <a:rPr lang="en-US" sz="2800" dirty="0">
                <a:solidFill>
                  <a:schemeClr val="accent4"/>
                </a:solidFill>
              </a:rPr>
              <a:t>There will be specific </a:t>
            </a:r>
            <a:r>
              <a:rPr lang="en-US" sz="2800" b="1" dirty="0">
                <a:solidFill>
                  <a:schemeClr val="accent4"/>
                </a:solidFill>
              </a:rPr>
              <a:t>associate signatory engagement </a:t>
            </a:r>
            <a:r>
              <a:rPr lang="en-US" sz="2800" dirty="0">
                <a:solidFill>
                  <a:schemeClr val="accent4"/>
                </a:solidFill>
              </a:rPr>
              <a:t>to ensure core signatories have the solutions + services they need</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829345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260932-8FA5-25C3-E487-835D3A780F6C}"/>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8D8883A9-65BA-CA81-D34A-00DA5CDE9AE8}"/>
              </a:ext>
            </a:extLst>
          </p:cNvPr>
          <p:cNvSpPr txBox="1"/>
          <p:nvPr/>
        </p:nvSpPr>
        <p:spPr>
          <a:xfrm>
            <a:off x="8175460" y="1075336"/>
            <a:ext cx="4016540" cy="3924151"/>
          </a:xfrm>
          <a:prstGeom prst="rect">
            <a:avLst/>
          </a:prstGeom>
          <a:noFill/>
        </p:spPr>
        <p:txBody>
          <a:bodyPr wrap="square" rtlCol="0">
            <a:spAutoFit/>
          </a:bodyPr>
          <a:lstStyle/>
          <a:p>
            <a:r>
              <a:rPr lang="en-US" sz="8300" b="1" dirty="0">
                <a:solidFill>
                  <a:schemeClr val="accent4"/>
                </a:solidFill>
              </a:rPr>
              <a:t>Driving impact in 2026</a:t>
            </a:r>
          </a:p>
        </p:txBody>
      </p:sp>
      <p:sp>
        <p:nvSpPr>
          <p:cNvPr id="2" name="TextBox 1">
            <a:extLst>
              <a:ext uri="{FF2B5EF4-FFF2-40B4-BE49-F238E27FC236}">
                <a16:creationId xmlns:a16="http://schemas.microsoft.com/office/drawing/2014/main" id="{5BFCC2F7-6609-C238-D934-F636748544A8}"/>
              </a:ext>
            </a:extLst>
          </p:cNvPr>
          <p:cNvSpPr txBox="1"/>
          <p:nvPr/>
        </p:nvSpPr>
        <p:spPr>
          <a:xfrm>
            <a:off x="467832" y="1075336"/>
            <a:ext cx="7473712" cy="5109091"/>
          </a:xfrm>
          <a:prstGeom prst="rect">
            <a:avLst/>
          </a:prstGeom>
          <a:noFill/>
        </p:spPr>
        <p:txBody>
          <a:bodyPr wrap="square" rtlCol="0">
            <a:spAutoFit/>
          </a:bodyPr>
          <a:lstStyle/>
          <a:p>
            <a:pPr marL="285750" indent="-285750">
              <a:buFont typeface="Arial" panose="020B0604020202020204" pitchFamily="34" charset="0"/>
              <a:buChar char="•"/>
            </a:pPr>
            <a:r>
              <a:rPr lang="en-US" sz="2800" dirty="0">
                <a:solidFill>
                  <a:schemeClr val="accent4"/>
                </a:solidFill>
              </a:rPr>
              <a:t>We will undertake a consumer </a:t>
            </a:r>
            <a:r>
              <a:rPr lang="en-US" sz="2800" b="1" dirty="0">
                <a:solidFill>
                  <a:schemeClr val="accent4"/>
                </a:solidFill>
              </a:rPr>
              <a:t>behaviour change </a:t>
            </a:r>
            <a:r>
              <a:rPr lang="en-US" sz="2800" dirty="0">
                <a:solidFill>
                  <a:schemeClr val="accent4"/>
                </a:solidFill>
              </a:rPr>
              <a:t>campaign</a:t>
            </a:r>
          </a:p>
          <a:p>
            <a:endParaRPr lang="en-US" sz="2800" dirty="0">
              <a:solidFill>
                <a:schemeClr val="accent4"/>
              </a:solidFill>
            </a:endParaRPr>
          </a:p>
          <a:p>
            <a:pPr marL="285750" indent="-285750">
              <a:buFont typeface="Arial" panose="020B0604020202020204" pitchFamily="34" charset="0"/>
              <a:buChar char="•"/>
            </a:pPr>
            <a:r>
              <a:rPr lang="en-US" sz="2800" dirty="0">
                <a:solidFill>
                  <a:schemeClr val="accent4"/>
                </a:solidFill>
              </a:rPr>
              <a:t>We will launch a </a:t>
            </a:r>
            <a:r>
              <a:rPr lang="en-US" sz="2800" b="1" dirty="0">
                <a:solidFill>
                  <a:schemeClr val="accent4"/>
                </a:solidFill>
              </a:rPr>
              <a:t>website</a:t>
            </a:r>
            <a:r>
              <a:rPr lang="en-US" sz="2800" dirty="0">
                <a:solidFill>
                  <a:schemeClr val="accent4"/>
                </a:solidFill>
              </a:rPr>
              <a:t> as a resource hub</a:t>
            </a:r>
          </a:p>
          <a:p>
            <a:endParaRPr lang="en-US" sz="2800" dirty="0">
              <a:solidFill>
                <a:schemeClr val="accent4"/>
              </a:solidFill>
            </a:endParaRPr>
          </a:p>
          <a:p>
            <a:pPr marL="285750" indent="-285750">
              <a:buFont typeface="Arial" panose="020B0604020202020204" pitchFamily="34" charset="0"/>
              <a:buChar char="•"/>
            </a:pPr>
            <a:r>
              <a:rPr lang="en-US" sz="2800" dirty="0">
                <a:solidFill>
                  <a:schemeClr val="accent4"/>
                </a:solidFill>
              </a:rPr>
              <a:t>We will </a:t>
            </a:r>
            <a:r>
              <a:rPr lang="en-US" sz="2800" b="1" dirty="0">
                <a:solidFill>
                  <a:schemeClr val="accent4"/>
                </a:solidFill>
              </a:rPr>
              <a:t>recruit </a:t>
            </a:r>
            <a:r>
              <a:rPr lang="en-US" sz="2800" dirty="0">
                <a:solidFill>
                  <a:schemeClr val="accent4"/>
                </a:solidFill>
              </a:rPr>
              <a:t>additional people  to support this work </a:t>
            </a:r>
          </a:p>
          <a:p>
            <a:pPr marL="285750" indent="-285750">
              <a:buFont typeface="Arial" panose="020B0604020202020204" pitchFamily="34" charset="0"/>
              <a:buChar char="•"/>
            </a:pPr>
            <a:endParaRPr lang="en-US" sz="2800" dirty="0">
              <a:solidFill>
                <a:schemeClr val="accent4"/>
              </a:solidFill>
            </a:endParaRPr>
          </a:p>
          <a:p>
            <a:pPr marL="285750" indent="-285750">
              <a:buFont typeface="Arial" panose="020B0604020202020204" pitchFamily="34" charset="0"/>
              <a:buChar char="•"/>
            </a:pPr>
            <a:r>
              <a:rPr lang="en-US" sz="2800" dirty="0">
                <a:solidFill>
                  <a:schemeClr val="accent4"/>
                </a:solidFill>
              </a:rPr>
              <a:t>A</a:t>
            </a:r>
            <a:r>
              <a:rPr lang="en-US" sz="2800" b="1" dirty="0">
                <a:solidFill>
                  <a:schemeClr val="accent4"/>
                </a:solidFill>
              </a:rPr>
              <a:t> future proofing </a:t>
            </a:r>
            <a:r>
              <a:rPr lang="en-US" sz="2800" dirty="0">
                <a:solidFill>
                  <a:schemeClr val="accent4"/>
                </a:solidFill>
              </a:rPr>
              <a:t>strategy and implementation plan for the SA FLWI will be put in place</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0177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poster for a global environment day&#10;&#10;AI-generated content may be incorrect.">
            <a:extLst>
              <a:ext uri="{FF2B5EF4-FFF2-40B4-BE49-F238E27FC236}">
                <a16:creationId xmlns:a16="http://schemas.microsoft.com/office/drawing/2014/main" id="{9E2205A6-1E17-E959-8AE5-523609913764}"/>
              </a:ext>
            </a:extLst>
          </p:cNvPr>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1885517" y="1699363"/>
            <a:ext cx="4848437" cy="3429745"/>
          </a:xfrm>
          <a:prstGeom prst="rect">
            <a:avLst/>
          </a:prstGeom>
          <a:noFill/>
        </p:spPr>
      </p:pic>
      <p:pic>
        <p:nvPicPr>
          <p:cNvPr id="10" name="Picture 9" descr="A yellow recycle bin with a fish and a bowl of food&#10;&#10;AI-generated content may be incorrect.">
            <a:extLst>
              <a:ext uri="{FF2B5EF4-FFF2-40B4-BE49-F238E27FC236}">
                <a16:creationId xmlns:a16="http://schemas.microsoft.com/office/drawing/2014/main" id="{03D6201A-7436-B55E-1E31-BF8AE4562C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03452" y="2313519"/>
            <a:ext cx="3688559" cy="2046830"/>
          </a:xfrm>
          <a:prstGeom prst="rect">
            <a:avLst/>
          </a:prstGeom>
        </p:spPr>
      </p:pic>
      <p:sp>
        <p:nvSpPr>
          <p:cNvPr id="12" name="TextBox 11">
            <a:extLst>
              <a:ext uri="{FF2B5EF4-FFF2-40B4-BE49-F238E27FC236}">
                <a16:creationId xmlns:a16="http://schemas.microsoft.com/office/drawing/2014/main" id="{7C38218C-A60B-2CCF-9C41-1E2EB6BDB245}"/>
              </a:ext>
            </a:extLst>
          </p:cNvPr>
          <p:cNvSpPr txBox="1"/>
          <p:nvPr/>
        </p:nvSpPr>
        <p:spPr>
          <a:xfrm>
            <a:off x="470401" y="237067"/>
            <a:ext cx="9190066" cy="1384995"/>
          </a:xfrm>
          <a:prstGeom prst="rect">
            <a:avLst/>
          </a:prstGeom>
          <a:noFill/>
        </p:spPr>
        <p:txBody>
          <a:bodyPr wrap="square" rtlCol="0">
            <a:spAutoFit/>
          </a:bodyPr>
          <a:lstStyle/>
          <a:p>
            <a:r>
              <a:rPr lang="en-US" sz="4200" b="1" dirty="0">
                <a:solidFill>
                  <a:schemeClr val="accent4"/>
                </a:solidFill>
              </a:rPr>
              <a:t>Our vision is to achieve </a:t>
            </a:r>
          </a:p>
          <a:p>
            <a:r>
              <a:rPr lang="en-US" sz="4200" b="1" dirty="0">
                <a:solidFill>
                  <a:schemeClr val="accent4"/>
                </a:solidFill>
              </a:rPr>
              <a:t>SDG Target 12.3</a:t>
            </a:r>
          </a:p>
        </p:txBody>
      </p:sp>
      <p:pic>
        <p:nvPicPr>
          <p:cNvPr id="13" name="Picture 12">
            <a:extLst>
              <a:ext uri="{FF2B5EF4-FFF2-40B4-BE49-F238E27FC236}">
                <a16:creationId xmlns:a16="http://schemas.microsoft.com/office/drawing/2014/main" id="{43986275-922F-F6CE-5192-5F7464E0CCE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2000" y="5269965"/>
            <a:ext cx="2949902" cy="1220088"/>
          </a:xfrm>
          <a:prstGeom prst="rect">
            <a:avLst/>
          </a:prstGeom>
        </p:spPr>
      </p:pic>
      <p:pic>
        <p:nvPicPr>
          <p:cNvPr id="15" name="Picture 14">
            <a:extLst>
              <a:ext uri="{FF2B5EF4-FFF2-40B4-BE49-F238E27FC236}">
                <a16:creationId xmlns:a16="http://schemas.microsoft.com/office/drawing/2014/main" id="{2D8E1517-8527-AB96-8113-B6E88DF36A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41902" y="5300426"/>
            <a:ext cx="3537093" cy="1330484"/>
          </a:xfrm>
          <a:prstGeom prst="rect">
            <a:avLst/>
          </a:prstGeom>
        </p:spPr>
      </p:pic>
    </p:spTree>
    <p:extLst>
      <p:ext uri="{BB962C8B-B14F-4D97-AF65-F5344CB8AC3E}">
        <p14:creationId xmlns:p14="http://schemas.microsoft.com/office/powerpoint/2010/main" val="24022026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table full of food&#10;&#10;AI-generated content may be incorrect.">
            <a:extLst>
              <a:ext uri="{FF2B5EF4-FFF2-40B4-BE49-F238E27FC236}">
                <a16:creationId xmlns:a16="http://schemas.microsoft.com/office/drawing/2014/main" id="{E4BA15EB-5EFA-9F82-ECBA-939CFA77295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0"/>
            <a:ext cx="13270498" cy="6858000"/>
          </a:xfrm>
        </p:spPr>
      </p:pic>
      <p:sp>
        <p:nvSpPr>
          <p:cNvPr id="6" name="TextBox 5">
            <a:extLst>
              <a:ext uri="{FF2B5EF4-FFF2-40B4-BE49-F238E27FC236}">
                <a16:creationId xmlns:a16="http://schemas.microsoft.com/office/drawing/2014/main" id="{15CAE6F2-A2E7-C914-7060-3544E94979BD}"/>
              </a:ext>
            </a:extLst>
          </p:cNvPr>
          <p:cNvSpPr txBox="1"/>
          <p:nvPr/>
        </p:nvSpPr>
        <p:spPr>
          <a:xfrm>
            <a:off x="3455581" y="1382234"/>
            <a:ext cx="5475768" cy="3785652"/>
          </a:xfrm>
          <a:prstGeom prst="rect">
            <a:avLst/>
          </a:prstGeom>
          <a:solidFill>
            <a:schemeClr val="bg1"/>
          </a:solidFill>
        </p:spPr>
        <p:txBody>
          <a:bodyPr wrap="square" rtlCol="0">
            <a:spAutoFit/>
          </a:bodyPr>
          <a:lstStyle/>
          <a:p>
            <a:r>
              <a:rPr lang="en-US" sz="6000" b="1" dirty="0">
                <a:solidFill>
                  <a:schemeClr val="accent4"/>
                </a:solidFill>
              </a:rPr>
              <a:t>Food is a symbol of togetherness. It connects us.</a:t>
            </a:r>
          </a:p>
        </p:txBody>
      </p:sp>
      <p:pic>
        <p:nvPicPr>
          <p:cNvPr id="7" name="Picture 6" descr="A logo of a flag and a fork&#10;&#10;AI-generated content may be incorrect.">
            <a:extLst>
              <a:ext uri="{FF2B5EF4-FFF2-40B4-BE49-F238E27FC236}">
                <a16:creationId xmlns:a16="http://schemas.microsoft.com/office/drawing/2014/main" id="{B3B0E137-F4C7-9596-4C6C-E71E04B0A3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2986" y="5353613"/>
            <a:ext cx="2675466" cy="1816553"/>
          </a:xfrm>
          <a:prstGeom prst="rect">
            <a:avLst/>
          </a:prstGeom>
        </p:spPr>
      </p:pic>
      <p:sp>
        <p:nvSpPr>
          <p:cNvPr id="8" name="TextBox 7">
            <a:extLst>
              <a:ext uri="{FF2B5EF4-FFF2-40B4-BE49-F238E27FC236}">
                <a16:creationId xmlns:a16="http://schemas.microsoft.com/office/drawing/2014/main" id="{108C9FBD-7C0F-C93C-44E6-2B7511CE5D68}"/>
              </a:ext>
            </a:extLst>
          </p:cNvPr>
          <p:cNvSpPr txBox="1"/>
          <p:nvPr/>
        </p:nvSpPr>
        <p:spPr>
          <a:xfrm>
            <a:off x="5932968" y="6540682"/>
            <a:ext cx="4263656" cy="276999"/>
          </a:xfrm>
          <a:prstGeom prst="rect">
            <a:avLst/>
          </a:prstGeom>
          <a:noFill/>
        </p:spPr>
        <p:txBody>
          <a:bodyPr wrap="square" rtlCol="0">
            <a:spAutoFit/>
          </a:bodyPr>
          <a:lstStyle/>
          <a:p>
            <a:r>
              <a:rPr lang="en-US" sz="1200" dirty="0">
                <a:solidFill>
                  <a:schemeClr val="bg1"/>
                </a:solidFill>
              </a:rPr>
              <a:t>Image: Food Lover’s Market Heritage Day advertisement</a:t>
            </a:r>
          </a:p>
        </p:txBody>
      </p:sp>
      <p:pic>
        <p:nvPicPr>
          <p:cNvPr id="10" name="Picture 9" descr="A black background with blue text&#10;&#10;AI-generated content may be incorrect.">
            <a:extLst>
              <a:ext uri="{FF2B5EF4-FFF2-40B4-BE49-F238E27FC236}">
                <a16:creationId xmlns:a16="http://schemas.microsoft.com/office/drawing/2014/main" id="{E49A0A7D-B902-631B-8824-7DEF4D8FF4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 y="5865977"/>
            <a:ext cx="2313626" cy="951704"/>
          </a:xfrm>
          <a:prstGeom prst="rect">
            <a:avLst/>
          </a:prstGeom>
        </p:spPr>
      </p:pic>
    </p:spTree>
    <p:extLst>
      <p:ext uri="{BB962C8B-B14F-4D97-AF65-F5344CB8AC3E}">
        <p14:creationId xmlns:p14="http://schemas.microsoft.com/office/powerpoint/2010/main" val="27923255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EC68EA-BC20-BD71-8666-BAEC95691130}"/>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6DCD2F95-814E-1E08-DE45-B54755DBF34E}"/>
              </a:ext>
            </a:extLst>
          </p:cNvPr>
          <p:cNvSpPr txBox="1"/>
          <p:nvPr/>
        </p:nvSpPr>
        <p:spPr>
          <a:xfrm>
            <a:off x="470401" y="237067"/>
            <a:ext cx="9190066" cy="1384995"/>
          </a:xfrm>
          <a:prstGeom prst="rect">
            <a:avLst/>
          </a:prstGeom>
          <a:noFill/>
        </p:spPr>
        <p:txBody>
          <a:bodyPr wrap="square" rtlCol="0">
            <a:spAutoFit/>
          </a:bodyPr>
          <a:lstStyle/>
          <a:p>
            <a:r>
              <a:rPr lang="en-US" sz="4200" b="1" dirty="0">
                <a:solidFill>
                  <a:schemeClr val="accent4"/>
                </a:solidFill>
              </a:rPr>
              <a:t>Every action taken to reduce food loss and waste counts</a:t>
            </a:r>
          </a:p>
        </p:txBody>
      </p:sp>
      <p:sp>
        <p:nvSpPr>
          <p:cNvPr id="7" name="Title 1">
            <a:extLst>
              <a:ext uri="{FF2B5EF4-FFF2-40B4-BE49-F238E27FC236}">
                <a16:creationId xmlns:a16="http://schemas.microsoft.com/office/drawing/2014/main" id="{FB368C27-7486-DF0D-78EF-5848E75C5E21}"/>
              </a:ext>
            </a:extLst>
          </p:cNvPr>
          <p:cNvSpPr>
            <a:spLocks noGrp="1"/>
          </p:cNvSpPr>
          <p:nvPr>
            <p:ph type="title"/>
          </p:nvPr>
        </p:nvSpPr>
        <p:spPr>
          <a:xfrm>
            <a:off x="1008321" y="1297369"/>
            <a:ext cx="10515600" cy="1325563"/>
          </a:xfrm>
        </p:spPr>
        <p:txBody>
          <a:bodyPr/>
          <a:lstStyle/>
          <a:p>
            <a:pPr algn="ctr"/>
            <a:r>
              <a:rPr lang="en-US" sz="7600" dirty="0"/>
              <a:t>Every action taken to reduce food loss and waste matters!</a:t>
            </a:r>
          </a:p>
        </p:txBody>
      </p:sp>
      <p:sp>
        <p:nvSpPr>
          <p:cNvPr id="10" name="Content Placeholder 1">
            <a:extLst>
              <a:ext uri="{FF2B5EF4-FFF2-40B4-BE49-F238E27FC236}">
                <a16:creationId xmlns:a16="http://schemas.microsoft.com/office/drawing/2014/main" id="{AF7AE0B3-2FA3-E8BE-13F3-7A00404BF9F8}"/>
              </a:ext>
            </a:extLst>
          </p:cNvPr>
          <p:cNvSpPr txBox="1">
            <a:spLocks/>
          </p:cNvSpPr>
          <p:nvPr/>
        </p:nvSpPr>
        <p:spPr>
          <a:xfrm>
            <a:off x="2444700" y="4758400"/>
            <a:ext cx="10395870" cy="225381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dirty="0">
                <a:solidFill>
                  <a:schemeClr val="bg1"/>
                </a:solidFill>
              </a:rPr>
              <a:t>Food and Agriculture Organisation of the United Nations, 2025</a:t>
            </a:r>
          </a:p>
        </p:txBody>
      </p:sp>
    </p:spTree>
    <p:extLst>
      <p:ext uri="{BB962C8B-B14F-4D97-AF65-F5344CB8AC3E}">
        <p14:creationId xmlns:p14="http://schemas.microsoft.com/office/powerpoint/2010/main" val="28029672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row of lit candles&#10;&#10;AI-generated content may be incorrect.">
            <a:extLst>
              <a:ext uri="{FF2B5EF4-FFF2-40B4-BE49-F238E27FC236}">
                <a16:creationId xmlns:a16="http://schemas.microsoft.com/office/drawing/2014/main" id="{60A6A354-A5CC-D86E-03ED-A8B4CCB2E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4858" y="0"/>
            <a:ext cx="8367142" cy="6857999"/>
          </a:xfrm>
          <a:prstGeom prst="rect">
            <a:avLst/>
          </a:prstGeom>
        </p:spPr>
      </p:pic>
      <p:sp>
        <p:nvSpPr>
          <p:cNvPr id="7" name="Content Placeholder 2">
            <a:extLst>
              <a:ext uri="{FF2B5EF4-FFF2-40B4-BE49-F238E27FC236}">
                <a16:creationId xmlns:a16="http://schemas.microsoft.com/office/drawing/2014/main" id="{927FC4B5-CD0C-36C7-2054-F79AE124FBAB}"/>
              </a:ext>
            </a:extLst>
          </p:cNvPr>
          <p:cNvSpPr txBox="1">
            <a:spLocks noGrp="1"/>
          </p:cNvSpPr>
          <p:nvPr>
            <p:ph type="body" sz="half" idx="2"/>
          </p:nvPr>
        </p:nvSpPr>
        <p:spPr>
          <a:xfrm>
            <a:off x="364168" y="-355885"/>
            <a:ext cx="3275013" cy="5975290"/>
          </a:xfrm>
          <a:prstGeom prst="rect">
            <a:avLst/>
          </a:prstGeom>
          <a:noFill/>
        </p:spPr>
        <p:txBody>
          <a:bodyPr wrap="square" rtlCol="0">
            <a:spAutoFit/>
          </a:bodyPr>
          <a:lstStyle/>
          <a:p>
            <a:endParaRPr lang="en-US" sz="3200" dirty="0">
              <a:latin typeface="Aptos" panose="020B0004020202020204" pitchFamily="34" charset="0"/>
            </a:endParaRPr>
          </a:p>
          <a:p>
            <a:endParaRPr lang="en-US" sz="3200" dirty="0">
              <a:latin typeface="Aptos" panose="020B0004020202020204" pitchFamily="34" charset="0"/>
            </a:endParaRPr>
          </a:p>
          <a:p>
            <a:r>
              <a:rPr lang="en-US" sz="3800" b="1" dirty="0">
                <a:latin typeface="Aptos" panose="020B0004020202020204" pitchFamily="34" charset="0"/>
              </a:rPr>
              <a:t>Here’s to the successes over the past 5 years, will you join us on the journey over the next 5 years as we reach 2030?</a:t>
            </a:r>
          </a:p>
        </p:txBody>
      </p:sp>
      <p:pic>
        <p:nvPicPr>
          <p:cNvPr id="8" name="Picture 7" descr="A black and white logo&#10;&#10;AI-generated content may be incorrect.">
            <a:extLst>
              <a:ext uri="{FF2B5EF4-FFF2-40B4-BE49-F238E27FC236}">
                <a16:creationId xmlns:a16="http://schemas.microsoft.com/office/drawing/2014/main" id="{D177DF51-6175-DA46-09DB-0BDDB9A0C8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179" y="5973509"/>
            <a:ext cx="1958294" cy="805539"/>
          </a:xfrm>
          <a:prstGeom prst="rect">
            <a:avLst/>
          </a:prstGeom>
        </p:spPr>
      </p:pic>
      <p:pic>
        <p:nvPicPr>
          <p:cNvPr id="9" name="Picture 8" descr="A logo of a flag and a fork&#10;&#10;AI-generated content may be incorrect.">
            <a:extLst>
              <a:ext uri="{FF2B5EF4-FFF2-40B4-BE49-F238E27FC236}">
                <a16:creationId xmlns:a16="http://schemas.microsoft.com/office/drawing/2014/main" id="{9CDA17DE-ACC1-33CC-AA65-9F2D4A3415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01675" y="5796456"/>
            <a:ext cx="1707952" cy="1159643"/>
          </a:xfrm>
          <a:prstGeom prst="rect">
            <a:avLst/>
          </a:prstGeom>
        </p:spPr>
      </p:pic>
    </p:spTree>
    <p:extLst>
      <p:ext uri="{BB962C8B-B14F-4D97-AF65-F5344CB8AC3E}">
        <p14:creationId xmlns:p14="http://schemas.microsoft.com/office/powerpoint/2010/main" val="9913824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DBC0-E0D4-CF63-6C7E-873AFE263087}"/>
              </a:ext>
            </a:extLst>
          </p:cNvPr>
          <p:cNvSpPr>
            <a:spLocks noGrp="1"/>
          </p:cNvSpPr>
          <p:nvPr>
            <p:ph type="title"/>
          </p:nvPr>
        </p:nvSpPr>
        <p:spPr>
          <a:xfrm>
            <a:off x="950728" y="829536"/>
            <a:ext cx="10515600" cy="1325563"/>
          </a:xfrm>
        </p:spPr>
        <p:txBody>
          <a:bodyPr/>
          <a:lstStyle/>
          <a:p>
            <a:pPr algn="ctr"/>
            <a:r>
              <a:rPr lang="en-US" sz="7600" dirty="0"/>
              <a:t>Thank you for being part of transforming our food system for the better </a:t>
            </a:r>
          </a:p>
        </p:txBody>
      </p:sp>
      <p:sp>
        <p:nvSpPr>
          <p:cNvPr id="6" name="Text Placeholder 5">
            <a:extLst>
              <a:ext uri="{FF2B5EF4-FFF2-40B4-BE49-F238E27FC236}">
                <a16:creationId xmlns:a16="http://schemas.microsoft.com/office/drawing/2014/main" id="{57751533-8C6E-37A6-9E71-8AECF3C2AC31}"/>
              </a:ext>
            </a:extLst>
          </p:cNvPr>
          <p:cNvSpPr>
            <a:spLocks noGrp="1"/>
          </p:cNvSpPr>
          <p:nvPr>
            <p:ph idx="1"/>
          </p:nvPr>
        </p:nvSpPr>
        <p:spPr>
          <a:xfrm>
            <a:off x="1871134" y="4920879"/>
            <a:ext cx="10515600" cy="4351338"/>
          </a:xfrm>
          <a:prstGeom prst="rect">
            <a:avLst/>
          </a:prstGeom>
        </p:spPr>
        <p:txBody>
          <a:bodyPr/>
          <a:lstStyle/>
          <a:p>
            <a:pPr marL="0" indent="0">
              <a:buNone/>
            </a:pPr>
            <a:r>
              <a:rPr lang="en-US" sz="1800" dirty="0">
                <a:solidFill>
                  <a:schemeClr val="bg1"/>
                </a:solidFill>
              </a:rPr>
              <a:t>To join the SA FLWI or to find out more, please contact us at: flw.initiative@cgcsa.co.za</a:t>
            </a:r>
            <a:endParaRPr lang="en-GB" sz="1800" dirty="0">
              <a:solidFill>
                <a:schemeClr val="bg1"/>
              </a:solidFill>
            </a:endParaRPr>
          </a:p>
        </p:txBody>
      </p:sp>
    </p:spTree>
    <p:extLst>
      <p:ext uri="{BB962C8B-B14F-4D97-AF65-F5344CB8AC3E}">
        <p14:creationId xmlns:p14="http://schemas.microsoft.com/office/powerpoint/2010/main" val="2887805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B6B1A27-16A9-B019-FCE2-781F3307FC27}"/>
              </a:ext>
            </a:extLst>
          </p:cNvPr>
          <p:cNvSpPr/>
          <p:nvPr/>
        </p:nvSpPr>
        <p:spPr>
          <a:xfrm>
            <a:off x="6868633" y="4924907"/>
            <a:ext cx="4970603" cy="16224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052F49-A666-5361-8526-F1D4A8F688A6}"/>
              </a:ext>
            </a:extLst>
          </p:cNvPr>
          <p:cNvSpPr>
            <a:spLocks noGrp="1"/>
          </p:cNvSpPr>
          <p:nvPr>
            <p:ph type="title"/>
          </p:nvPr>
        </p:nvSpPr>
        <p:spPr>
          <a:xfrm>
            <a:off x="509589" y="4124807"/>
            <a:ext cx="3932237" cy="1600200"/>
          </a:xfrm>
        </p:spPr>
        <p:txBody>
          <a:bodyPr/>
          <a:lstStyle/>
          <a:p>
            <a:r>
              <a:rPr lang="en-US" sz="3800" dirty="0"/>
              <a:t>By adopting the SA FLW Utilisation Hierarchy &amp; identifying solutions that are based circular &amp; a sustainable food systems approach</a:t>
            </a:r>
          </a:p>
        </p:txBody>
      </p:sp>
      <p:pic>
        <p:nvPicPr>
          <p:cNvPr id="11" name="Picture 10">
            <a:extLst>
              <a:ext uri="{FF2B5EF4-FFF2-40B4-BE49-F238E27FC236}">
                <a16:creationId xmlns:a16="http://schemas.microsoft.com/office/drawing/2014/main" id="{61B2AE9E-62C3-B6DB-1F76-EB856B8AFC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1534" y="613833"/>
            <a:ext cx="6900423" cy="4859869"/>
          </a:xfrm>
          <a:prstGeom prst="rect">
            <a:avLst/>
          </a:prstGeom>
        </p:spPr>
      </p:pic>
      <p:sp>
        <p:nvSpPr>
          <p:cNvPr id="12" name="TextBox 11">
            <a:extLst>
              <a:ext uri="{FF2B5EF4-FFF2-40B4-BE49-F238E27FC236}">
                <a16:creationId xmlns:a16="http://schemas.microsoft.com/office/drawing/2014/main" id="{5987BCB0-CE86-E688-035A-7C87B9B36932}"/>
              </a:ext>
            </a:extLst>
          </p:cNvPr>
          <p:cNvSpPr txBox="1"/>
          <p:nvPr/>
        </p:nvSpPr>
        <p:spPr>
          <a:xfrm>
            <a:off x="5071534" y="499532"/>
            <a:ext cx="4783666" cy="365669"/>
          </a:xfrm>
          <a:prstGeom prst="rect">
            <a:avLst/>
          </a:prstGeom>
          <a:solidFill>
            <a:schemeClr val="bg1"/>
          </a:solidFill>
        </p:spPr>
        <p:txBody>
          <a:bodyPr wrap="square" rtlCol="0">
            <a:spAutoFit/>
          </a:bodyPr>
          <a:lstStyle/>
          <a:p>
            <a:endParaRPr lang="en-US" dirty="0"/>
          </a:p>
        </p:txBody>
      </p:sp>
      <p:sp>
        <p:nvSpPr>
          <p:cNvPr id="13" name="TextBox 12">
            <a:extLst>
              <a:ext uri="{FF2B5EF4-FFF2-40B4-BE49-F238E27FC236}">
                <a16:creationId xmlns:a16="http://schemas.microsoft.com/office/drawing/2014/main" id="{54D0815B-497E-354D-0821-36A4A1152D39}"/>
              </a:ext>
            </a:extLst>
          </p:cNvPr>
          <p:cNvSpPr txBox="1"/>
          <p:nvPr/>
        </p:nvSpPr>
        <p:spPr>
          <a:xfrm>
            <a:off x="9516534" y="5037667"/>
            <a:ext cx="2548466" cy="436035"/>
          </a:xfrm>
          <a:prstGeom prst="rect">
            <a:avLst/>
          </a:prstGeom>
          <a:solidFill>
            <a:schemeClr val="bg1"/>
          </a:solidFill>
        </p:spPr>
        <p:txBody>
          <a:bodyPr wrap="square" rtlCol="0">
            <a:spAutoFit/>
          </a:bodyPr>
          <a:lstStyle/>
          <a:p>
            <a:endParaRPr lang="en-US" dirty="0"/>
          </a:p>
        </p:txBody>
      </p:sp>
      <p:pic>
        <p:nvPicPr>
          <p:cNvPr id="4" name="Picture 3" descr="A logo of a flag and a fork&#10;&#10;AI-generated content may be incorrect.">
            <a:extLst>
              <a:ext uri="{FF2B5EF4-FFF2-40B4-BE49-F238E27FC236}">
                <a16:creationId xmlns:a16="http://schemas.microsoft.com/office/drawing/2014/main" id="{685820A5-C36E-287C-3B4E-602A981120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7454" y="5552889"/>
            <a:ext cx="2123558" cy="1441826"/>
          </a:xfrm>
          <a:prstGeom prst="rect">
            <a:avLst/>
          </a:prstGeom>
        </p:spPr>
      </p:pic>
      <p:pic>
        <p:nvPicPr>
          <p:cNvPr id="8" name="Picture 7" descr="A black background with blue text&#10;&#10;AI-generated content may be incorrect.">
            <a:extLst>
              <a:ext uri="{FF2B5EF4-FFF2-40B4-BE49-F238E27FC236}">
                <a16:creationId xmlns:a16="http://schemas.microsoft.com/office/drawing/2014/main" id="{69125EDB-560E-CA3D-25DA-6F00C0A76D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82120" y="5835075"/>
            <a:ext cx="2313626" cy="951704"/>
          </a:xfrm>
          <a:prstGeom prst="rect">
            <a:avLst/>
          </a:prstGeom>
        </p:spPr>
      </p:pic>
    </p:spTree>
    <p:extLst>
      <p:ext uri="{BB962C8B-B14F-4D97-AF65-F5344CB8AC3E}">
        <p14:creationId xmlns:p14="http://schemas.microsoft.com/office/powerpoint/2010/main" val="3985524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77F3E-8718-EF84-FBE5-9FEC02A7C228}"/>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7FCBB72-2DE7-EC8C-8C9D-ECEACB40DCE3}"/>
              </a:ext>
            </a:extLst>
          </p:cNvPr>
          <p:cNvSpPr/>
          <p:nvPr/>
        </p:nvSpPr>
        <p:spPr>
          <a:xfrm>
            <a:off x="6868633" y="4924907"/>
            <a:ext cx="4970603" cy="16224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3">
            <a:extLst>
              <a:ext uri="{FF2B5EF4-FFF2-40B4-BE49-F238E27FC236}">
                <a16:creationId xmlns:a16="http://schemas.microsoft.com/office/drawing/2014/main" id="{DBD86DA6-4D8E-7D95-42CF-0E615132B8DB}"/>
              </a:ext>
            </a:extLst>
          </p:cNvPr>
          <p:cNvSpPr>
            <a:spLocks noGrp="1"/>
          </p:cNvSpPr>
          <p:nvPr>
            <p:ph type="title"/>
          </p:nvPr>
        </p:nvSpPr>
        <p:spPr>
          <a:xfrm>
            <a:off x="838200" y="310607"/>
            <a:ext cx="10515600" cy="1325563"/>
          </a:xfrm>
        </p:spPr>
        <p:txBody>
          <a:bodyPr/>
          <a:lstStyle/>
          <a:p>
            <a:r>
              <a:rPr lang="en-US" dirty="0"/>
              <a:t>FLW prevention &amp; reduction can help transform our food system</a:t>
            </a:r>
          </a:p>
        </p:txBody>
      </p:sp>
      <p:pic>
        <p:nvPicPr>
          <p:cNvPr id="11" name="Picture 10" descr="A yellow recycle bin with a fish and a bowl of food&#10;&#10;AI-generated content may be incorrect.">
            <a:extLst>
              <a:ext uri="{FF2B5EF4-FFF2-40B4-BE49-F238E27FC236}">
                <a16:creationId xmlns:a16="http://schemas.microsoft.com/office/drawing/2014/main" id="{2E91D3D5-1A14-566F-104D-27BEC35D8B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647" y="1919949"/>
            <a:ext cx="5838908" cy="3240087"/>
          </a:xfrm>
          <a:prstGeom prst="rect">
            <a:avLst/>
          </a:prstGeom>
        </p:spPr>
      </p:pic>
      <p:pic>
        <p:nvPicPr>
          <p:cNvPr id="3" name="Picture 2" descr="A list of different types of energy&#10;&#10;AI-generated content may be incorrect.">
            <a:extLst>
              <a:ext uri="{FF2B5EF4-FFF2-40B4-BE49-F238E27FC236}">
                <a16:creationId xmlns:a16="http://schemas.microsoft.com/office/drawing/2014/main" id="{5C10251A-A070-58B7-9713-3DB9C06E5A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73899" y="1788570"/>
            <a:ext cx="4432301" cy="3286016"/>
          </a:xfrm>
          <a:prstGeom prst="rect">
            <a:avLst/>
          </a:prstGeom>
        </p:spPr>
      </p:pic>
      <p:sp>
        <p:nvSpPr>
          <p:cNvPr id="6" name="Right Arrow 5">
            <a:extLst>
              <a:ext uri="{FF2B5EF4-FFF2-40B4-BE49-F238E27FC236}">
                <a16:creationId xmlns:a16="http://schemas.microsoft.com/office/drawing/2014/main" id="{86FF98B9-8804-DD47-29A4-E324280CB496}"/>
              </a:ext>
            </a:extLst>
          </p:cNvPr>
          <p:cNvSpPr/>
          <p:nvPr/>
        </p:nvSpPr>
        <p:spPr>
          <a:xfrm>
            <a:off x="6024351" y="3297676"/>
            <a:ext cx="978408" cy="484632"/>
          </a:xfrm>
          <a:prstGeom prst="rightArrow">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close-up of a logo&#10;&#10;AI-generated content may be incorrect.">
            <a:extLst>
              <a:ext uri="{FF2B5EF4-FFF2-40B4-BE49-F238E27FC236}">
                <a16:creationId xmlns:a16="http://schemas.microsoft.com/office/drawing/2014/main" id="{536A2B89-62C8-969C-3504-EBB12AFCE1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76869" y="5591594"/>
            <a:ext cx="4834465" cy="683783"/>
          </a:xfrm>
          <a:prstGeom prst="rect">
            <a:avLst/>
          </a:prstGeom>
        </p:spPr>
      </p:pic>
      <p:pic>
        <p:nvPicPr>
          <p:cNvPr id="10" name="Picture 9" descr="A black background with blue text&#10;&#10;AI-generated content may be incorrect.">
            <a:extLst>
              <a:ext uri="{FF2B5EF4-FFF2-40B4-BE49-F238E27FC236}">
                <a16:creationId xmlns:a16="http://schemas.microsoft.com/office/drawing/2014/main" id="{A0E606F0-A3A3-4EF3-CA57-31950356859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05674" y="5595689"/>
            <a:ext cx="2313626" cy="951704"/>
          </a:xfrm>
          <a:prstGeom prst="rect">
            <a:avLst/>
          </a:prstGeom>
        </p:spPr>
      </p:pic>
      <p:pic>
        <p:nvPicPr>
          <p:cNvPr id="2" name="Picture 1" descr="A logo of a flag and a fork&#10;&#10;AI-generated content may be incorrect.">
            <a:extLst>
              <a:ext uri="{FF2B5EF4-FFF2-40B4-BE49-F238E27FC236}">
                <a16:creationId xmlns:a16="http://schemas.microsoft.com/office/drawing/2014/main" id="{526263BB-EE4F-CD31-D58E-988E77A60F3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86466" y="5226986"/>
            <a:ext cx="2285605" cy="1551850"/>
          </a:xfrm>
          <a:prstGeom prst="rect">
            <a:avLst/>
          </a:prstGeom>
        </p:spPr>
      </p:pic>
    </p:spTree>
    <p:extLst>
      <p:ext uri="{BB962C8B-B14F-4D97-AF65-F5344CB8AC3E}">
        <p14:creationId xmlns:p14="http://schemas.microsoft.com/office/powerpoint/2010/main" val="426786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1796D4C-E3A8-8950-CE25-A65F108356E5}"/>
              </a:ext>
            </a:extLst>
          </p:cNvPr>
          <p:cNvSpPr>
            <a:spLocks noGrp="1"/>
          </p:cNvSpPr>
          <p:nvPr>
            <p:ph type="body" sz="quarter" idx="10"/>
          </p:nvPr>
        </p:nvSpPr>
        <p:spPr/>
        <p:txBody>
          <a:bodyPr>
            <a:normAutofit fontScale="47500" lnSpcReduction="20000"/>
          </a:bodyPr>
          <a:lstStyle/>
          <a:p>
            <a:r>
              <a:rPr lang="en-GB" dirty="0"/>
              <a:t>10.3 million tonnes</a:t>
            </a:r>
          </a:p>
        </p:txBody>
      </p:sp>
      <p:sp>
        <p:nvSpPr>
          <p:cNvPr id="6" name="Text Placeholder 5">
            <a:extLst>
              <a:ext uri="{FF2B5EF4-FFF2-40B4-BE49-F238E27FC236}">
                <a16:creationId xmlns:a16="http://schemas.microsoft.com/office/drawing/2014/main" id="{D5B6EC9A-1DAC-8886-9142-92C786224DCC}"/>
              </a:ext>
            </a:extLst>
          </p:cNvPr>
          <p:cNvSpPr>
            <a:spLocks noGrp="1"/>
          </p:cNvSpPr>
          <p:nvPr>
            <p:ph type="body" sz="quarter" idx="11"/>
          </p:nvPr>
        </p:nvSpPr>
        <p:spPr/>
        <p:txBody>
          <a:bodyPr/>
          <a:lstStyle/>
          <a:p>
            <a:r>
              <a:rPr lang="en-GB" dirty="0"/>
              <a:t>Of all food in South Africa is wasted each year</a:t>
            </a:r>
          </a:p>
        </p:txBody>
      </p:sp>
      <p:sp>
        <p:nvSpPr>
          <p:cNvPr id="2" name="Content Placeholder 1">
            <a:extLst>
              <a:ext uri="{FF2B5EF4-FFF2-40B4-BE49-F238E27FC236}">
                <a16:creationId xmlns:a16="http://schemas.microsoft.com/office/drawing/2014/main" id="{5E9FE2D4-995A-CDFB-5C40-82DC78A94A06}"/>
              </a:ext>
            </a:extLst>
          </p:cNvPr>
          <p:cNvSpPr>
            <a:spLocks noGrp="1"/>
          </p:cNvSpPr>
          <p:nvPr>
            <p:ph sz="half" idx="2"/>
          </p:nvPr>
        </p:nvSpPr>
        <p:spPr>
          <a:xfrm>
            <a:off x="1083734" y="4463839"/>
            <a:ext cx="10395870" cy="2253810"/>
          </a:xfrm>
        </p:spPr>
        <p:txBody>
          <a:bodyPr/>
          <a:lstStyle/>
          <a:p>
            <a:r>
              <a:rPr lang="en-US" sz="4400" dirty="0"/>
              <a:t>80% of which is edible</a:t>
            </a:r>
          </a:p>
        </p:txBody>
      </p:sp>
      <p:pic>
        <p:nvPicPr>
          <p:cNvPr id="3" name="Picture 2" descr="A black and white logo&#10;&#10;AI-generated content may be incorrect.">
            <a:extLst>
              <a:ext uri="{FF2B5EF4-FFF2-40B4-BE49-F238E27FC236}">
                <a16:creationId xmlns:a16="http://schemas.microsoft.com/office/drawing/2014/main" id="{8B1CADBF-CD63-B624-96D1-0DD369ACAB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4560" y="5590744"/>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E44FDF90-F44C-951F-A49E-E03709AD4F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0224" y="5413691"/>
            <a:ext cx="1707952" cy="1159643"/>
          </a:xfrm>
          <a:prstGeom prst="rect">
            <a:avLst/>
          </a:prstGeom>
        </p:spPr>
      </p:pic>
    </p:spTree>
    <p:extLst>
      <p:ext uri="{BB962C8B-B14F-4D97-AF65-F5344CB8AC3E}">
        <p14:creationId xmlns:p14="http://schemas.microsoft.com/office/powerpoint/2010/main" val="1036685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person holding a bowl of food&#10;&#10;AI-generated content may be incorrect.">
            <a:extLst>
              <a:ext uri="{FF2B5EF4-FFF2-40B4-BE49-F238E27FC236}">
                <a16:creationId xmlns:a16="http://schemas.microsoft.com/office/drawing/2014/main" id="{06D59774-A514-108A-99AF-335D4578E6AB}"/>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6773" r="6773"/>
          <a:stretch/>
        </p:blipFill>
        <p:spPr>
          <a:xfrm>
            <a:off x="3648797" y="1"/>
            <a:ext cx="8543203" cy="6858000"/>
          </a:xfrm>
        </p:spPr>
      </p:pic>
      <p:sp>
        <p:nvSpPr>
          <p:cNvPr id="10" name="Content Placeholder 2">
            <a:extLst>
              <a:ext uri="{FF2B5EF4-FFF2-40B4-BE49-F238E27FC236}">
                <a16:creationId xmlns:a16="http://schemas.microsoft.com/office/drawing/2014/main" id="{D7A1B27A-B959-D966-B47F-805E507DD6BB}"/>
              </a:ext>
            </a:extLst>
          </p:cNvPr>
          <p:cNvSpPr txBox="1">
            <a:spLocks noGrp="1"/>
          </p:cNvSpPr>
          <p:nvPr>
            <p:ph type="body" sz="half" idx="2"/>
          </p:nvPr>
        </p:nvSpPr>
        <p:spPr>
          <a:xfrm>
            <a:off x="255587" y="-623016"/>
            <a:ext cx="3275013" cy="5892511"/>
          </a:xfrm>
          <a:prstGeom prst="rect">
            <a:avLst/>
          </a:prstGeom>
          <a:noFill/>
        </p:spPr>
        <p:txBody>
          <a:bodyPr wrap="square" rtlCol="0">
            <a:spAutoFit/>
          </a:bodyPr>
          <a:lstStyle/>
          <a:p>
            <a:endParaRPr lang="en-US" sz="3200" dirty="0">
              <a:latin typeface="Aptos" panose="020B0004020202020204" pitchFamily="34" charset="0"/>
            </a:endParaRPr>
          </a:p>
          <a:p>
            <a:endParaRPr lang="en-US" sz="3200" dirty="0">
              <a:latin typeface="Aptos" panose="020B0004020202020204" pitchFamily="34" charset="0"/>
            </a:endParaRPr>
          </a:p>
          <a:p>
            <a:r>
              <a:rPr lang="en-US" sz="4200" b="1" dirty="0">
                <a:latin typeface="Aptos" panose="020B0004020202020204" pitchFamily="34" charset="0"/>
              </a:rPr>
              <a:t>This food could provide 3 meals a day to half the people in South Africa for a year</a:t>
            </a:r>
          </a:p>
        </p:txBody>
      </p:sp>
      <p:pic>
        <p:nvPicPr>
          <p:cNvPr id="6" name="Picture 5" descr="A black and white logo&#10;&#10;AI-generated content may be incorrect.">
            <a:extLst>
              <a:ext uri="{FF2B5EF4-FFF2-40B4-BE49-F238E27FC236}">
                <a16:creationId xmlns:a16="http://schemas.microsoft.com/office/drawing/2014/main" id="{437487DE-D1C6-43DB-6DDB-6D1ED9CAF9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793" y="5966764"/>
            <a:ext cx="1958294" cy="805539"/>
          </a:xfrm>
          <a:prstGeom prst="rect">
            <a:avLst/>
          </a:prstGeom>
        </p:spPr>
      </p:pic>
      <p:pic>
        <p:nvPicPr>
          <p:cNvPr id="7" name="Picture 6" descr="A logo of a flag and a fork&#10;&#10;AI-generated content may be incorrect.">
            <a:extLst>
              <a:ext uri="{FF2B5EF4-FFF2-40B4-BE49-F238E27FC236}">
                <a16:creationId xmlns:a16="http://schemas.microsoft.com/office/drawing/2014/main" id="{B7F55861-687C-B876-7E48-9C037CDBB2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49570" y="5789713"/>
            <a:ext cx="1707952" cy="1159643"/>
          </a:xfrm>
          <a:prstGeom prst="rect">
            <a:avLst/>
          </a:prstGeom>
        </p:spPr>
      </p:pic>
    </p:spTree>
    <p:extLst>
      <p:ext uri="{BB962C8B-B14F-4D97-AF65-F5344CB8AC3E}">
        <p14:creationId xmlns:p14="http://schemas.microsoft.com/office/powerpoint/2010/main" val="564630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ABF39-6BA3-ECC8-3DF6-7CD0D4AAE5A1}"/>
            </a:ext>
          </a:extLst>
        </p:cNvPr>
        <p:cNvGrpSpPr/>
        <p:nvPr/>
      </p:nvGrpSpPr>
      <p:grpSpPr>
        <a:xfrm>
          <a:off x="0" y="0"/>
          <a:ext cx="0" cy="0"/>
          <a:chOff x="0" y="0"/>
          <a:chExt cx="0" cy="0"/>
        </a:xfrm>
      </p:grpSpPr>
      <p:pic>
        <p:nvPicPr>
          <p:cNvPr id="8" name="Picture Placeholder 7" descr="A pile of garbage with birds flying over it&#10;&#10;AI-generated content may be incorrect.">
            <a:extLst>
              <a:ext uri="{FF2B5EF4-FFF2-40B4-BE49-F238E27FC236}">
                <a16:creationId xmlns:a16="http://schemas.microsoft.com/office/drawing/2014/main" id="{905219EA-0FCD-9402-BE97-13FFBD106CF6}"/>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t="3544" b="3544"/>
          <a:stretch>
            <a:fillRect/>
          </a:stretch>
        </p:blipFill>
        <p:spPr>
          <a:xfrm>
            <a:off x="3657522" y="0"/>
            <a:ext cx="8543203" cy="6858000"/>
          </a:xfrm>
        </p:spPr>
      </p:pic>
      <p:sp>
        <p:nvSpPr>
          <p:cNvPr id="4" name="Title 3">
            <a:extLst>
              <a:ext uri="{FF2B5EF4-FFF2-40B4-BE49-F238E27FC236}">
                <a16:creationId xmlns:a16="http://schemas.microsoft.com/office/drawing/2014/main" id="{2660AD73-B36C-3D6B-2871-494ADB3DE0F0}"/>
              </a:ext>
            </a:extLst>
          </p:cNvPr>
          <p:cNvSpPr>
            <a:spLocks noGrp="1"/>
          </p:cNvSpPr>
          <p:nvPr>
            <p:ph type="title"/>
          </p:nvPr>
        </p:nvSpPr>
        <p:spPr>
          <a:xfrm>
            <a:off x="226106" y="3313713"/>
            <a:ext cx="3143627" cy="2047415"/>
          </a:xfrm>
        </p:spPr>
        <p:txBody>
          <a:bodyPr/>
          <a:lstStyle/>
          <a:p>
            <a:r>
              <a:rPr lang="en-GB" sz="3800" dirty="0"/>
              <a:t>Tackling FLW will reduce greenhouse gas emissions, protect natural resources &amp; biodiversity</a:t>
            </a:r>
          </a:p>
        </p:txBody>
      </p:sp>
      <p:pic>
        <p:nvPicPr>
          <p:cNvPr id="9" name="Picture 8" descr="A black and white logo&#10;&#10;AI-generated content may be incorrect.">
            <a:extLst>
              <a:ext uri="{FF2B5EF4-FFF2-40B4-BE49-F238E27FC236}">
                <a16:creationId xmlns:a16="http://schemas.microsoft.com/office/drawing/2014/main" id="{63E83361-28D3-ED70-0357-F058FBBBEC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160" y="5966766"/>
            <a:ext cx="1958294" cy="805539"/>
          </a:xfrm>
          <a:prstGeom prst="rect">
            <a:avLst/>
          </a:prstGeom>
        </p:spPr>
      </p:pic>
      <p:pic>
        <p:nvPicPr>
          <p:cNvPr id="11" name="Picture 10" descr="A logo of a flag and a fork&#10;&#10;AI-generated content may be incorrect.">
            <a:extLst>
              <a:ext uri="{FF2B5EF4-FFF2-40B4-BE49-F238E27FC236}">
                <a16:creationId xmlns:a16="http://schemas.microsoft.com/office/drawing/2014/main" id="{CA8ABD44-D826-AAD4-73CE-6EA2F9AC76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49570" y="5789713"/>
            <a:ext cx="1707952" cy="1159643"/>
          </a:xfrm>
          <a:prstGeom prst="rect">
            <a:avLst/>
          </a:prstGeom>
        </p:spPr>
      </p:pic>
    </p:spTree>
    <p:extLst>
      <p:ext uri="{BB962C8B-B14F-4D97-AF65-F5344CB8AC3E}">
        <p14:creationId xmlns:p14="http://schemas.microsoft.com/office/powerpoint/2010/main" val="2777580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69F9D6-F81B-0480-E965-9C6C52F395E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814B07A-6BCB-09C0-E532-13073FF81F19}"/>
              </a:ext>
            </a:extLst>
          </p:cNvPr>
          <p:cNvSpPr>
            <a:spLocks noGrp="1"/>
          </p:cNvSpPr>
          <p:nvPr>
            <p:ph type="title"/>
          </p:nvPr>
        </p:nvSpPr>
        <p:spPr>
          <a:xfrm>
            <a:off x="340254" y="3940874"/>
            <a:ext cx="3932237" cy="1600200"/>
          </a:xfrm>
        </p:spPr>
        <p:txBody>
          <a:bodyPr/>
          <a:lstStyle/>
          <a:p>
            <a:br>
              <a:rPr lang="en-GB" sz="5400" dirty="0"/>
            </a:br>
            <a:r>
              <a:rPr lang="en-GB" sz="3800" dirty="0"/>
              <a:t>Following circular economy approaches can create jobs, improve livelihoods and generate financial benefits for a range of stakeholders</a:t>
            </a:r>
          </a:p>
        </p:txBody>
      </p:sp>
      <p:pic>
        <p:nvPicPr>
          <p:cNvPr id="8" name="Picture 7" descr="Close-up of different currency notes and coins&#10;&#10;AI-generated content may be incorrect.">
            <a:extLst>
              <a:ext uri="{FF2B5EF4-FFF2-40B4-BE49-F238E27FC236}">
                <a16:creationId xmlns:a16="http://schemas.microsoft.com/office/drawing/2014/main" id="{D60755F5-C76D-AA35-D387-A23B5E803F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4492" y="0"/>
            <a:ext cx="8852418" cy="6858000"/>
          </a:xfrm>
          <a:prstGeom prst="rect">
            <a:avLst/>
          </a:prstGeom>
        </p:spPr>
      </p:pic>
      <p:pic>
        <p:nvPicPr>
          <p:cNvPr id="14" name="Picture 13" descr="A black and white logo&#10;&#10;AI-generated content may be incorrect.">
            <a:extLst>
              <a:ext uri="{FF2B5EF4-FFF2-40B4-BE49-F238E27FC236}">
                <a16:creationId xmlns:a16="http://schemas.microsoft.com/office/drawing/2014/main" id="{F1F8064E-1061-FA4D-AD56-DADD5C3336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813" y="5883126"/>
            <a:ext cx="1958294" cy="805539"/>
          </a:xfrm>
          <a:prstGeom prst="rect">
            <a:avLst/>
          </a:prstGeom>
        </p:spPr>
      </p:pic>
      <p:pic>
        <p:nvPicPr>
          <p:cNvPr id="15" name="Picture 14" descr="A logo of a flag and a fork&#10;&#10;AI-generated content may be incorrect.">
            <a:extLst>
              <a:ext uri="{FF2B5EF4-FFF2-40B4-BE49-F238E27FC236}">
                <a16:creationId xmlns:a16="http://schemas.microsoft.com/office/drawing/2014/main" id="{843075CA-B6DF-3719-197C-F2FA888D73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28107" y="5706075"/>
            <a:ext cx="1707952" cy="1159643"/>
          </a:xfrm>
          <a:prstGeom prst="rect">
            <a:avLst/>
          </a:prstGeom>
        </p:spPr>
      </p:pic>
    </p:spTree>
    <p:extLst>
      <p:ext uri="{BB962C8B-B14F-4D97-AF65-F5344CB8AC3E}">
        <p14:creationId xmlns:p14="http://schemas.microsoft.com/office/powerpoint/2010/main" val="487242815"/>
      </p:ext>
    </p:extLst>
  </p:cSld>
  <p:clrMapOvr>
    <a:masterClrMapping/>
  </p:clrMapOvr>
</p:sld>
</file>

<file path=ppt/theme/theme1.xml><?xml version="1.0" encoding="utf-8"?>
<a:theme xmlns:a="http://schemas.openxmlformats.org/drawingml/2006/main" name="Office Theme">
  <a:themeElements>
    <a:clrScheme name="FL&amp;WI">
      <a:dk1>
        <a:srgbClr val="000000"/>
      </a:dk1>
      <a:lt1>
        <a:srgbClr val="FFFFFF"/>
      </a:lt1>
      <a:dk2>
        <a:srgbClr val="7F7F7F"/>
      </a:dk2>
      <a:lt2>
        <a:srgbClr val="E8E8E8"/>
      </a:lt2>
      <a:accent1>
        <a:srgbClr val="E03C31"/>
      </a:accent1>
      <a:accent2>
        <a:srgbClr val="001489"/>
      </a:accent2>
      <a:accent3>
        <a:srgbClr val="FFB81C"/>
      </a:accent3>
      <a:accent4>
        <a:srgbClr val="007749"/>
      </a:accent4>
      <a:accent5>
        <a:srgbClr val="4EA72E"/>
      </a:accent5>
      <a:accent6>
        <a:srgbClr val="4D94D8"/>
      </a:accent6>
      <a:hlink>
        <a:srgbClr val="007749"/>
      </a:hlink>
      <a:folHlink>
        <a:srgbClr val="E03C31"/>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SAFLWI presentation" id="{AE5DF06A-B408-F343-B67B-EB3902680B35}" vid="{6EA3F280-1DF1-2E4A-8D96-4E66732B2D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1028</TotalTime>
  <Words>3249</Words>
  <Application>Microsoft Macintosh PowerPoint</Application>
  <PresentationFormat>Widescreen</PresentationFormat>
  <Paragraphs>228</Paragraphs>
  <Slides>33</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Aptos</vt:lpstr>
      <vt:lpstr>Arial</vt:lpstr>
      <vt:lpstr>Calibri</vt:lpstr>
      <vt:lpstr>Verdana</vt:lpstr>
      <vt:lpstr>Office Theme</vt:lpstr>
      <vt:lpstr>Celebrating 5 years of the  South African Food Loss and Waste Initiative</vt:lpstr>
      <vt:lpstr>PowerPoint Presentation</vt:lpstr>
      <vt:lpstr>PowerPoint Presentation</vt:lpstr>
      <vt:lpstr>By adopting the SA FLW Utilisation Hierarchy &amp; identifying solutions that are based circular &amp; a sustainable food systems approach</vt:lpstr>
      <vt:lpstr>FLW prevention &amp; reduction can help transform our food system</vt:lpstr>
      <vt:lpstr>PowerPoint Presentation</vt:lpstr>
      <vt:lpstr>PowerPoint Presentation</vt:lpstr>
      <vt:lpstr>Tackling FLW will reduce greenhouse gas emissions, protect natural resources &amp; biodiversity</vt:lpstr>
      <vt:lpstr> Following circular economy approaches can create jobs, improve livelihoods and generate financial benefits for a range of stakeholders</vt:lpstr>
      <vt:lpstr>PowerPoint Presentation</vt:lpstr>
      <vt:lpstr>PowerPoint Presentation</vt:lpstr>
      <vt:lpstr>PowerPoint Presentation</vt:lpstr>
      <vt:lpstr>Our work spans across three areas</vt:lpstr>
      <vt:lpstr>PowerPoint Presentation</vt:lpstr>
      <vt:lpstr>Food businesses working to reduce FLW </vt:lpstr>
      <vt:lpstr>FLW solutions + services in our network </vt:lpstr>
      <vt:lpstr>PowerPoint Presentation</vt:lpstr>
      <vt:lpstr>PowerPoint Presentation</vt:lpstr>
      <vt:lpstr>PowerPoint Presentation</vt:lpstr>
      <vt:lpstr>PowerPoint Presentation</vt:lpstr>
      <vt:lpstr>End Food Waste ZA – Be part of the change</vt:lpstr>
      <vt:lpstr>End Food Waste ZA – August Impact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Every action taken to reduce food loss and waste matters!</vt:lpstr>
      <vt:lpstr>PowerPoint Presentation</vt:lpstr>
      <vt:lpstr>Thank you for being part of transforming our food system for the better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Linda Drummond</dc:creator>
  <cp:lastModifiedBy>Linda Drummond</cp:lastModifiedBy>
  <cp:revision>17</cp:revision>
  <cp:lastPrinted>2025-09-28T09:58:54Z</cp:lastPrinted>
  <dcterms:created xsi:type="dcterms:W3CDTF">2025-09-26T11:02:41Z</dcterms:created>
  <dcterms:modified xsi:type="dcterms:W3CDTF">2025-09-28T10:25:01Z</dcterms:modified>
</cp:coreProperties>
</file>